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926638" cy="143525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00" b="1" kern="1200">
        <a:solidFill>
          <a:srgbClr val="006600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1" userDrawn="1">
          <p15:clr>
            <a:srgbClr val="A4A3A4"/>
          </p15:clr>
        </p15:guide>
        <p15:guide id="2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906" autoAdjust="0"/>
    <p:restoredTop sz="99651" autoAdjust="0"/>
  </p:normalViewPr>
  <p:slideViewPr>
    <p:cSldViewPr snapToGrid="0">
      <p:cViewPr varScale="1">
        <p:scale>
          <a:sx n="108" d="100"/>
          <a:sy n="108" d="100"/>
        </p:scale>
        <p:origin x="4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-2016" y="-90"/>
      </p:cViewPr>
      <p:guideLst>
        <p:guide orient="horz" pos="4521"/>
        <p:guide pos="31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89FFB8A-5912-42F2-8ABC-9AEB33322C4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0538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687" tIns="69343" rIns="138687" bIns="69343" numCol="1" anchor="t" anchorCtr="0" compatLnSpc="1">
            <a:prstTxWarp prst="textNoShape">
              <a:avLst/>
            </a:prstTxWarp>
          </a:bodyPr>
          <a:lstStyle>
            <a:lvl1pPr defTabSz="1389361" eaLnBrk="1" hangingPunct="1">
              <a:defRPr sz="17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9B5CC6D-5029-464E-9F77-42A072BEE88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514" y="1"/>
            <a:ext cx="4300537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687" tIns="69343" rIns="138687" bIns="69343" numCol="1" anchor="t" anchorCtr="0" compatLnSpc="1">
            <a:prstTxWarp prst="textNoShape">
              <a:avLst/>
            </a:prstTxWarp>
          </a:bodyPr>
          <a:lstStyle>
            <a:lvl1pPr algn="r" defTabSz="1389361" eaLnBrk="1" hangingPunct="1">
              <a:defRPr sz="17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34BD51F-050D-4F43-BD12-496131C323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3633451"/>
            <a:ext cx="4300538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687" tIns="69343" rIns="138687" bIns="69343" numCol="1" anchor="b" anchorCtr="0" compatLnSpc="1">
            <a:prstTxWarp prst="textNoShape">
              <a:avLst/>
            </a:prstTxWarp>
          </a:bodyPr>
          <a:lstStyle>
            <a:lvl1pPr defTabSz="1389361" eaLnBrk="1" hangingPunct="1">
              <a:defRPr sz="17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3FBD895-177D-42BB-9F65-481128E6C17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514" y="13633451"/>
            <a:ext cx="4300537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687" tIns="69343" rIns="138687" bIns="69343" numCol="1" anchor="b" anchorCtr="0" compatLnSpc="1">
            <a:prstTxWarp prst="textNoShape">
              <a:avLst/>
            </a:prstTxWarp>
          </a:bodyPr>
          <a:lstStyle>
            <a:lvl1pPr algn="r" defTabSz="1388968" eaLnBrk="1" hangingPunct="1">
              <a:defRPr sz="1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072839-5FFD-4E29-BED1-632F991ED79C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B9331BE-ACB0-49B6-B2B3-BB01F619BD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0538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687" tIns="69343" rIns="138687" bIns="69343" numCol="1" anchor="t" anchorCtr="0" compatLnSpc="1">
            <a:prstTxWarp prst="textNoShape">
              <a:avLst/>
            </a:prstTxWarp>
          </a:bodyPr>
          <a:lstStyle>
            <a:lvl1pPr defTabSz="1389361" eaLnBrk="1" hangingPunct="1">
              <a:defRPr sz="17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5A83176-0A84-4CB0-881A-056A214F832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4" y="1"/>
            <a:ext cx="4300537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687" tIns="69343" rIns="138687" bIns="69343" numCol="1" anchor="t" anchorCtr="0" compatLnSpc="1">
            <a:prstTxWarp prst="textNoShape">
              <a:avLst/>
            </a:prstTxWarp>
          </a:bodyPr>
          <a:lstStyle>
            <a:lvl1pPr algn="r" defTabSz="1389361" eaLnBrk="1" hangingPunct="1">
              <a:defRPr sz="17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8F08D19-E5BE-40E4-89F4-3AF26AA6A38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4775" y="1076325"/>
            <a:ext cx="7177088" cy="5383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3013B9B-F3CE-406B-899B-E171071098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6816725"/>
            <a:ext cx="7942263" cy="645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687" tIns="69343" rIns="138687" bIns="693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noProof="0"/>
              <a:t>Click to edit Master text styles</a:t>
            </a:r>
          </a:p>
          <a:p>
            <a:pPr lvl="1"/>
            <a:r>
              <a:rPr lang="en-US" altLang="fr-FR" noProof="0"/>
              <a:t>Second level</a:t>
            </a:r>
          </a:p>
          <a:p>
            <a:pPr lvl="2"/>
            <a:r>
              <a:rPr lang="en-US" altLang="fr-FR" noProof="0"/>
              <a:t>Third level</a:t>
            </a:r>
          </a:p>
          <a:p>
            <a:pPr lvl="3"/>
            <a:r>
              <a:rPr lang="en-US" altLang="fr-FR" noProof="0"/>
              <a:t>Fourth level</a:t>
            </a:r>
          </a:p>
          <a:p>
            <a:pPr lvl="4"/>
            <a:r>
              <a:rPr lang="en-US" altLang="fr-FR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3674AD7-E686-4932-83E7-8574C48F97D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633451"/>
            <a:ext cx="4300538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687" tIns="69343" rIns="138687" bIns="69343" numCol="1" anchor="b" anchorCtr="0" compatLnSpc="1">
            <a:prstTxWarp prst="textNoShape">
              <a:avLst/>
            </a:prstTxWarp>
          </a:bodyPr>
          <a:lstStyle>
            <a:lvl1pPr defTabSz="1389361" eaLnBrk="1" hangingPunct="1">
              <a:defRPr sz="17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fr-FR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CAE1A0C2-CF6B-48C0-9E22-AC5AF876BA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4" y="13633451"/>
            <a:ext cx="4300537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8687" tIns="69343" rIns="138687" bIns="69343" numCol="1" anchor="b" anchorCtr="0" compatLnSpc="1">
            <a:prstTxWarp prst="textNoShape">
              <a:avLst/>
            </a:prstTxWarp>
          </a:bodyPr>
          <a:lstStyle>
            <a:lvl1pPr algn="r" defTabSz="1388968" eaLnBrk="1" hangingPunct="1">
              <a:defRPr sz="17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66AC2FB-08A5-4976-A585-24E1E2459C4A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289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5515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5861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90328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2263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084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7864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308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01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4938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9390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salles XX CONFERENCE">
            <a:extLst>
              <a:ext uri="{FF2B5EF4-FFF2-40B4-BE49-F238E27FC236}">
                <a16:creationId xmlns:a16="http://schemas.microsoft.com/office/drawing/2014/main" id="{9D4D5C42-FED2-45B1-BD4E-01E7A4EDD7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lum bright="44000" contrast="-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71628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iege_81">
            <a:extLst>
              <a:ext uri="{FF2B5EF4-FFF2-40B4-BE49-F238E27FC236}">
                <a16:creationId xmlns:a16="http://schemas.microsoft.com/office/drawing/2014/main" id="{A23C59CB-0DB1-4C95-8AB6-DE10617E93D2}"/>
              </a:ext>
            </a:extLst>
          </p:cNvPr>
          <p:cNvSpPr txBox="1">
            <a:spLocks noChangeArrowheads="1"/>
          </p:cNvSpPr>
          <p:nvPr/>
        </p:nvSpPr>
        <p:spPr bwMode="auto">
          <a:xfrm rot="1860000">
            <a:off x="5381625" y="4659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099" name="Siege_78">
            <a:extLst>
              <a:ext uri="{FF2B5EF4-FFF2-40B4-BE49-F238E27FC236}">
                <a16:creationId xmlns:a16="http://schemas.microsoft.com/office/drawing/2014/main" id="{616CCD42-E4C4-42D0-B319-66695176353C}"/>
              </a:ext>
            </a:extLst>
          </p:cNvPr>
          <p:cNvSpPr txBox="1">
            <a:spLocks noChangeArrowheads="1"/>
          </p:cNvSpPr>
          <p:nvPr/>
        </p:nvSpPr>
        <p:spPr bwMode="auto">
          <a:xfrm rot="17215502">
            <a:off x="4844802" y="31024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CHILI</a:t>
            </a:r>
          </a:p>
        </p:txBody>
      </p:sp>
      <p:sp>
        <p:nvSpPr>
          <p:cNvPr id="4100" name="Siege_76">
            <a:extLst>
              <a:ext uri="{FF2B5EF4-FFF2-40B4-BE49-F238E27FC236}">
                <a16:creationId xmlns:a16="http://schemas.microsoft.com/office/drawing/2014/main" id="{A4E406E2-1CCA-4134-8890-DBA817B9860E}"/>
              </a:ext>
            </a:extLst>
          </p:cNvPr>
          <p:cNvSpPr txBox="1">
            <a:spLocks noChangeArrowheads="1"/>
          </p:cNvSpPr>
          <p:nvPr/>
        </p:nvSpPr>
        <p:spPr bwMode="auto">
          <a:xfrm rot="16606947">
            <a:off x="4615558" y="304431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DANEMARK</a:t>
            </a:r>
          </a:p>
        </p:txBody>
      </p:sp>
      <p:sp>
        <p:nvSpPr>
          <p:cNvPr id="4101" name="Siege_75">
            <a:extLst>
              <a:ext uri="{FF2B5EF4-FFF2-40B4-BE49-F238E27FC236}">
                <a16:creationId xmlns:a16="http://schemas.microsoft.com/office/drawing/2014/main" id="{D8E2C9D5-9589-43F8-B761-B71B00782ABB}"/>
              </a:ext>
            </a:extLst>
          </p:cNvPr>
          <p:cNvSpPr txBox="1">
            <a:spLocks noChangeArrowheads="1"/>
          </p:cNvSpPr>
          <p:nvPr/>
        </p:nvSpPr>
        <p:spPr bwMode="auto">
          <a:xfrm rot="-360000">
            <a:off x="5545138" y="39909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02" name="Siege_70">
            <a:extLst>
              <a:ext uri="{FF2B5EF4-FFF2-40B4-BE49-F238E27FC236}">
                <a16:creationId xmlns:a16="http://schemas.microsoft.com/office/drawing/2014/main" id="{7D6BD698-A013-4A3F-A661-C35E14628B6A}"/>
              </a:ext>
            </a:extLst>
          </p:cNvPr>
          <p:cNvSpPr txBox="1">
            <a:spLocks noChangeArrowheads="1"/>
          </p:cNvSpPr>
          <p:nvPr/>
        </p:nvSpPr>
        <p:spPr bwMode="auto">
          <a:xfrm rot="4468301">
            <a:off x="4151710" y="309076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ESPAGNE</a:t>
            </a:r>
          </a:p>
        </p:txBody>
      </p:sp>
      <p:sp>
        <p:nvSpPr>
          <p:cNvPr id="4103" name="Siege_65">
            <a:extLst>
              <a:ext uri="{FF2B5EF4-FFF2-40B4-BE49-F238E27FC236}">
                <a16:creationId xmlns:a16="http://schemas.microsoft.com/office/drawing/2014/main" id="{0E5AA799-5DC9-40E3-A1F5-EEA77FDC04CA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610085" y="2347100"/>
            <a:ext cx="293885" cy="5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DOMINIQUE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r" eaLnBrk="1" hangingPunct="1"/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04" name="Siege_58">
            <a:extLst>
              <a:ext uri="{FF2B5EF4-FFF2-40B4-BE49-F238E27FC236}">
                <a16:creationId xmlns:a16="http://schemas.microsoft.com/office/drawing/2014/main" id="{BDA2CE35-A154-4063-99D2-EAE575198028}"/>
              </a:ext>
            </a:extLst>
          </p:cNvPr>
          <p:cNvSpPr txBox="1">
            <a:spLocks noChangeArrowheads="1"/>
          </p:cNvSpPr>
          <p:nvPr/>
        </p:nvSpPr>
        <p:spPr bwMode="auto">
          <a:xfrm rot="4080000">
            <a:off x="4100513" y="3119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05" name="Siege_54">
            <a:extLst>
              <a:ext uri="{FF2B5EF4-FFF2-40B4-BE49-F238E27FC236}">
                <a16:creationId xmlns:a16="http://schemas.microsoft.com/office/drawing/2014/main" id="{10CC6EA7-ADB9-420B-A47E-3B4648586232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34843" y="228827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EGYPTE</a:t>
            </a:r>
          </a:p>
        </p:txBody>
      </p:sp>
      <p:sp>
        <p:nvSpPr>
          <p:cNvPr id="4106" name="Siege_52">
            <a:extLst>
              <a:ext uri="{FF2B5EF4-FFF2-40B4-BE49-F238E27FC236}">
                <a16:creationId xmlns:a16="http://schemas.microsoft.com/office/drawing/2014/main" id="{CF777767-694E-4C92-A491-F495AC87AE1B}"/>
              </a:ext>
            </a:extLst>
          </p:cNvPr>
          <p:cNvSpPr txBox="1">
            <a:spLocks noChangeArrowheads="1"/>
          </p:cNvSpPr>
          <p:nvPr/>
        </p:nvSpPr>
        <p:spPr bwMode="auto">
          <a:xfrm rot="5187233">
            <a:off x="4325869" y="2294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EL SALVADOR</a:t>
            </a:r>
          </a:p>
        </p:txBody>
      </p:sp>
      <p:sp>
        <p:nvSpPr>
          <p:cNvPr id="4107" name="Siege_46">
            <a:extLst>
              <a:ext uri="{FF2B5EF4-FFF2-40B4-BE49-F238E27FC236}">
                <a16:creationId xmlns:a16="http://schemas.microsoft.com/office/drawing/2014/main" id="{6A780252-8E62-42DD-820F-108F99C4AA7A}"/>
              </a:ext>
            </a:extLst>
          </p:cNvPr>
          <p:cNvSpPr txBox="1">
            <a:spLocks noChangeArrowheads="1"/>
          </p:cNvSpPr>
          <p:nvPr/>
        </p:nvSpPr>
        <p:spPr bwMode="auto">
          <a:xfrm rot="651713">
            <a:off x="5862000" y="430462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MAURITANIE</a:t>
            </a:r>
          </a:p>
        </p:txBody>
      </p:sp>
      <p:sp>
        <p:nvSpPr>
          <p:cNvPr id="4108" name="Siege_45">
            <a:extLst>
              <a:ext uri="{FF2B5EF4-FFF2-40B4-BE49-F238E27FC236}">
                <a16:creationId xmlns:a16="http://schemas.microsoft.com/office/drawing/2014/main" id="{ED8694C6-008C-4697-88F4-86DCB152E124}"/>
              </a:ext>
            </a:extLst>
          </p:cNvPr>
          <p:cNvSpPr txBox="1">
            <a:spLocks noChangeArrowheads="1"/>
          </p:cNvSpPr>
          <p:nvPr/>
        </p:nvSpPr>
        <p:spPr bwMode="auto">
          <a:xfrm rot="167151">
            <a:off x="5906411" y="4079015"/>
            <a:ext cx="242880" cy="63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MEXIQUE</a:t>
            </a:r>
          </a:p>
        </p:txBody>
      </p:sp>
      <p:sp>
        <p:nvSpPr>
          <p:cNvPr id="4109" name="Siege_42">
            <a:extLst>
              <a:ext uri="{FF2B5EF4-FFF2-40B4-BE49-F238E27FC236}">
                <a16:creationId xmlns:a16="http://schemas.microsoft.com/office/drawing/2014/main" id="{9D8EC751-120F-48DF-98A7-5311A44DDBCF}"/>
              </a:ext>
            </a:extLst>
          </p:cNvPr>
          <p:cNvSpPr txBox="1">
            <a:spLocks noChangeArrowheads="1"/>
          </p:cNvSpPr>
          <p:nvPr/>
        </p:nvSpPr>
        <p:spPr bwMode="auto">
          <a:xfrm rot="-1860000">
            <a:off x="3611563" y="46466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0" name="Siege_131">
            <a:extLst>
              <a:ext uri="{FF2B5EF4-FFF2-40B4-BE49-F238E27FC236}">
                <a16:creationId xmlns:a16="http://schemas.microsoft.com/office/drawing/2014/main" id="{4F70FEA8-F2B4-45D9-9A28-7A8660478883}"/>
              </a:ext>
            </a:extLst>
          </p:cNvPr>
          <p:cNvSpPr txBox="1">
            <a:spLocks noChangeArrowheads="1"/>
          </p:cNvSpPr>
          <p:nvPr/>
        </p:nvSpPr>
        <p:spPr bwMode="auto">
          <a:xfrm rot="-120000">
            <a:off x="5902325" y="42513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1" name="Siege_129">
            <a:extLst>
              <a:ext uri="{FF2B5EF4-FFF2-40B4-BE49-F238E27FC236}">
                <a16:creationId xmlns:a16="http://schemas.microsoft.com/office/drawing/2014/main" id="{FEE06793-8969-46B9-9589-40CE7E822EA3}"/>
              </a:ext>
            </a:extLst>
          </p:cNvPr>
          <p:cNvSpPr txBox="1">
            <a:spLocks noChangeArrowheads="1"/>
          </p:cNvSpPr>
          <p:nvPr/>
        </p:nvSpPr>
        <p:spPr bwMode="auto">
          <a:xfrm rot="-600000">
            <a:off x="5918200" y="4021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2" name="Siege_128">
            <a:extLst>
              <a:ext uri="{FF2B5EF4-FFF2-40B4-BE49-F238E27FC236}">
                <a16:creationId xmlns:a16="http://schemas.microsoft.com/office/drawing/2014/main" id="{1FB43740-EE4D-4201-889E-316CC23DBF7A}"/>
              </a:ext>
            </a:extLst>
          </p:cNvPr>
          <p:cNvSpPr txBox="1">
            <a:spLocks noChangeArrowheads="1"/>
          </p:cNvSpPr>
          <p:nvPr/>
        </p:nvSpPr>
        <p:spPr bwMode="auto">
          <a:xfrm rot="17677871">
            <a:off x="5050080" y="278638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PEROU</a:t>
            </a:r>
          </a:p>
        </p:txBody>
      </p:sp>
      <p:sp>
        <p:nvSpPr>
          <p:cNvPr id="4113" name="Siege_118">
            <a:extLst>
              <a:ext uri="{FF2B5EF4-FFF2-40B4-BE49-F238E27FC236}">
                <a16:creationId xmlns:a16="http://schemas.microsoft.com/office/drawing/2014/main" id="{8EAE01C1-45B7-4DBF-930A-A5A9C31086A5}"/>
              </a:ext>
            </a:extLst>
          </p:cNvPr>
          <p:cNvSpPr txBox="1">
            <a:spLocks noChangeArrowheads="1"/>
          </p:cNvSpPr>
          <p:nvPr/>
        </p:nvSpPr>
        <p:spPr bwMode="auto">
          <a:xfrm rot="17785756">
            <a:off x="5435737" y="213583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MALTE</a:t>
            </a:r>
            <a:endParaRPr lang="fr-FR" altLang="fr-FR" sz="3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14" name="Siege_116">
            <a:extLst>
              <a:ext uri="{FF2B5EF4-FFF2-40B4-BE49-F238E27FC236}">
                <a16:creationId xmlns:a16="http://schemas.microsoft.com/office/drawing/2014/main" id="{BE51C60E-2F3A-42DE-861A-66FB5D714803}"/>
              </a:ext>
            </a:extLst>
          </p:cNvPr>
          <p:cNvSpPr txBox="1">
            <a:spLocks noChangeArrowheads="1"/>
          </p:cNvSpPr>
          <p:nvPr/>
        </p:nvSpPr>
        <p:spPr bwMode="auto">
          <a:xfrm rot="17075385">
            <a:off x="4826985" y="271235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PHILIPPINES</a:t>
            </a:r>
          </a:p>
        </p:txBody>
      </p:sp>
      <p:sp>
        <p:nvSpPr>
          <p:cNvPr id="4115" name="Siege_115">
            <a:extLst>
              <a:ext uri="{FF2B5EF4-FFF2-40B4-BE49-F238E27FC236}">
                <a16:creationId xmlns:a16="http://schemas.microsoft.com/office/drawing/2014/main" id="{CD0F7D6E-0F72-4FA5-AB31-B0B1C6C6E58D}"/>
              </a:ext>
            </a:extLst>
          </p:cNvPr>
          <p:cNvSpPr txBox="1">
            <a:spLocks noChangeArrowheads="1"/>
          </p:cNvSpPr>
          <p:nvPr/>
        </p:nvSpPr>
        <p:spPr bwMode="auto">
          <a:xfrm rot="-4980000">
            <a:off x="4770438" y="26924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6" name="Siege_113">
            <a:extLst>
              <a:ext uri="{FF2B5EF4-FFF2-40B4-BE49-F238E27FC236}">
                <a16:creationId xmlns:a16="http://schemas.microsoft.com/office/drawing/2014/main" id="{2565CE26-AB90-459E-9C39-4EC1BD78D406}"/>
              </a:ext>
            </a:extLst>
          </p:cNvPr>
          <p:cNvSpPr txBox="1">
            <a:spLocks noChangeArrowheads="1"/>
          </p:cNvSpPr>
          <p:nvPr/>
        </p:nvSpPr>
        <p:spPr bwMode="auto">
          <a:xfrm rot="-5194408">
            <a:off x="4549775" y="26670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7" name="Siege_111">
            <a:extLst>
              <a:ext uri="{FF2B5EF4-FFF2-40B4-BE49-F238E27FC236}">
                <a16:creationId xmlns:a16="http://schemas.microsoft.com/office/drawing/2014/main" id="{1DC93A19-5CA9-4031-8324-1DD35EF2C1C2}"/>
              </a:ext>
            </a:extLst>
          </p:cNvPr>
          <p:cNvSpPr txBox="1">
            <a:spLocks noChangeArrowheads="1"/>
          </p:cNvSpPr>
          <p:nvPr/>
        </p:nvSpPr>
        <p:spPr bwMode="auto">
          <a:xfrm rot="4740000">
            <a:off x="4314825" y="26733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18" name="Siege_104">
            <a:extLst>
              <a:ext uri="{FF2B5EF4-FFF2-40B4-BE49-F238E27FC236}">
                <a16:creationId xmlns:a16="http://schemas.microsoft.com/office/drawing/2014/main" id="{60D14E8B-288D-4A46-A4BE-23374D4D6CF2}"/>
              </a:ext>
            </a:extLst>
          </p:cNvPr>
          <p:cNvSpPr txBox="1">
            <a:spLocks noChangeArrowheads="1"/>
          </p:cNvSpPr>
          <p:nvPr/>
        </p:nvSpPr>
        <p:spPr bwMode="auto">
          <a:xfrm rot="2184584">
            <a:off x="3356842" y="323162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SENEGAL</a:t>
            </a:r>
          </a:p>
        </p:txBody>
      </p:sp>
      <p:sp>
        <p:nvSpPr>
          <p:cNvPr id="4119" name="Siege_97">
            <a:extLst>
              <a:ext uri="{FF2B5EF4-FFF2-40B4-BE49-F238E27FC236}">
                <a16:creationId xmlns:a16="http://schemas.microsoft.com/office/drawing/2014/main" id="{B74917D8-5EE7-4D98-B92F-FB5521C7C5A4}"/>
              </a:ext>
            </a:extLst>
          </p:cNvPr>
          <p:cNvSpPr txBox="1">
            <a:spLocks noChangeArrowheads="1"/>
          </p:cNvSpPr>
          <p:nvPr/>
        </p:nvSpPr>
        <p:spPr bwMode="auto">
          <a:xfrm rot="360000">
            <a:off x="3079750" y="39227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0" name="Siege_94">
            <a:extLst>
              <a:ext uri="{FF2B5EF4-FFF2-40B4-BE49-F238E27FC236}">
                <a16:creationId xmlns:a16="http://schemas.microsoft.com/office/drawing/2014/main" id="{D21C57E4-9913-4F35-9BF0-94C63EFA042F}"/>
              </a:ext>
            </a:extLst>
          </p:cNvPr>
          <p:cNvSpPr txBox="1">
            <a:spLocks noChangeArrowheads="1"/>
          </p:cNvSpPr>
          <p:nvPr/>
        </p:nvSpPr>
        <p:spPr bwMode="auto">
          <a:xfrm rot="-420000">
            <a:off x="3079750" y="42608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UKRAINE</a:t>
            </a:r>
          </a:p>
        </p:txBody>
      </p:sp>
      <p:sp>
        <p:nvSpPr>
          <p:cNvPr id="4121" name="Siege_93">
            <a:extLst>
              <a:ext uri="{FF2B5EF4-FFF2-40B4-BE49-F238E27FC236}">
                <a16:creationId xmlns:a16="http://schemas.microsoft.com/office/drawing/2014/main" id="{D7B98343-EFB7-4949-85D3-18CDC42E7A89}"/>
              </a:ext>
            </a:extLst>
          </p:cNvPr>
          <p:cNvSpPr txBox="1">
            <a:spLocks noChangeArrowheads="1"/>
          </p:cNvSpPr>
          <p:nvPr/>
        </p:nvSpPr>
        <p:spPr bwMode="auto">
          <a:xfrm rot="-660000">
            <a:off x="3095625" y="43735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2" name="Siege_344">
            <a:extLst>
              <a:ext uri="{FF2B5EF4-FFF2-40B4-BE49-F238E27FC236}">
                <a16:creationId xmlns:a16="http://schemas.microsoft.com/office/drawing/2014/main" id="{E28D290D-82AD-4757-86CE-9895BF74927E}"/>
              </a:ext>
            </a:extLst>
          </p:cNvPr>
          <p:cNvSpPr txBox="1">
            <a:spLocks noChangeArrowheads="1"/>
          </p:cNvSpPr>
          <p:nvPr/>
        </p:nvSpPr>
        <p:spPr bwMode="auto">
          <a:xfrm rot="480000">
            <a:off x="7481888" y="39973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3" name="Siege_343">
            <a:extLst>
              <a:ext uri="{FF2B5EF4-FFF2-40B4-BE49-F238E27FC236}">
                <a16:creationId xmlns:a16="http://schemas.microsoft.com/office/drawing/2014/main" id="{EB9FA0DE-5173-40FD-BD85-8804C8102B51}"/>
              </a:ext>
            </a:extLst>
          </p:cNvPr>
          <p:cNvSpPr txBox="1">
            <a:spLocks noChangeArrowheads="1"/>
          </p:cNvSpPr>
          <p:nvPr/>
        </p:nvSpPr>
        <p:spPr bwMode="auto">
          <a:xfrm rot="420000">
            <a:off x="7507288" y="3894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24" name="Siege_187">
            <a:extLst>
              <a:ext uri="{FF2B5EF4-FFF2-40B4-BE49-F238E27FC236}">
                <a16:creationId xmlns:a16="http://schemas.microsoft.com/office/drawing/2014/main" id="{CB7B7531-7396-404D-B2B2-C3A70043633D}"/>
              </a:ext>
            </a:extLst>
          </p:cNvPr>
          <p:cNvSpPr txBox="1">
            <a:spLocks noChangeArrowheads="1"/>
          </p:cNvSpPr>
          <p:nvPr/>
        </p:nvSpPr>
        <p:spPr bwMode="auto">
          <a:xfrm rot="21231755">
            <a:off x="6278258" y="386035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BENIN</a:t>
            </a:r>
          </a:p>
        </p:txBody>
      </p:sp>
      <p:sp>
        <p:nvSpPr>
          <p:cNvPr id="4125" name="Siege_185">
            <a:extLst>
              <a:ext uri="{FF2B5EF4-FFF2-40B4-BE49-F238E27FC236}">
                <a16:creationId xmlns:a16="http://schemas.microsoft.com/office/drawing/2014/main" id="{6676686F-2F6A-466A-BD60-CC1E607A3848}"/>
              </a:ext>
            </a:extLst>
          </p:cNvPr>
          <p:cNvSpPr txBox="1">
            <a:spLocks noChangeArrowheads="1"/>
          </p:cNvSpPr>
          <p:nvPr/>
        </p:nvSpPr>
        <p:spPr bwMode="auto">
          <a:xfrm rot="20763434">
            <a:off x="6237659" y="365330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BOLIVIE</a:t>
            </a:r>
          </a:p>
        </p:txBody>
      </p:sp>
      <p:sp>
        <p:nvSpPr>
          <p:cNvPr id="4126" name="Siege_178">
            <a:extLst>
              <a:ext uri="{FF2B5EF4-FFF2-40B4-BE49-F238E27FC236}">
                <a16:creationId xmlns:a16="http://schemas.microsoft.com/office/drawing/2014/main" id="{C04C29CE-E940-4DAF-B3F5-2C4232365E2E}"/>
              </a:ext>
            </a:extLst>
          </p:cNvPr>
          <p:cNvSpPr txBox="1">
            <a:spLocks noChangeArrowheads="1"/>
          </p:cNvSpPr>
          <p:nvPr/>
        </p:nvSpPr>
        <p:spPr bwMode="auto">
          <a:xfrm rot="19564682">
            <a:off x="6013274" y="312387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CABO VERDE</a:t>
            </a:r>
          </a:p>
        </p:txBody>
      </p:sp>
      <p:sp>
        <p:nvSpPr>
          <p:cNvPr id="4127" name="Siege_176">
            <a:extLst>
              <a:ext uri="{FF2B5EF4-FFF2-40B4-BE49-F238E27FC236}">
                <a16:creationId xmlns:a16="http://schemas.microsoft.com/office/drawing/2014/main" id="{EFEC999D-F47D-420C-9702-5AD37CC6286E}"/>
              </a:ext>
            </a:extLst>
          </p:cNvPr>
          <p:cNvSpPr txBox="1">
            <a:spLocks noChangeArrowheads="1"/>
          </p:cNvSpPr>
          <p:nvPr/>
        </p:nvSpPr>
        <p:spPr bwMode="auto">
          <a:xfrm rot="18865723">
            <a:off x="5254328" y="337883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CAMEROUN</a:t>
            </a:r>
          </a:p>
        </p:txBody>
      </p:sp>
      <p:sp>
        <p:nvSpPr>
          <p:cNvPr id="4128" name="Siege_170">
            <a:extLst>
              <a:ext uri="{FF2B5EF4-FFF2-40B4-BE49-F238E27FC236}">
                <a16:creationId xmlns:a16="http://schemas.microsoft.com/office/drawing/2014/main" id="{28FB993D-B524-499F-92D5-5DDF6803DFE1}"/>
              </a:ext>
            </a:extLst>
          </p:cNvPr>
          <p:cNvSpPr txBox="1">
            <a:spLocks noChangeArrowheads="1"/>
          </p:cNvSpPr>
          <p:nvPr/>
        </p:nvSpPr>
        <p:spPr bwMode="auto">
          <a:xfrm rot="1948222">
            <a:off x="3572249" y="357863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ILES</a:t>
            </a:r>
          </a:p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MARSHALL</a:t>
            </a:r>
          </a:p>
        </p:txBody>
      </p:sp>
      <p:sp>
        <p:nvSpPr>
          <p:cNvPr id="4129" name="Siege_167">
            <a:extLst>
              <a:ext uri="{FF2B5EF4-FFF2-40B4-BE49-F238E27FC236}">
                <a16:creationId xmlns:a16="http://schemas.microsoft.com/office/drawing/2014/main" id="{B6B7BB0B-86B9-428F-B67E-ABE6FA3234A9}"/>
              </a:ext>
            </a:extLst>
          </p:cNvPr>
          <p:cNvSpPr txBox="1">
            <a:spLocks noChangeArrowheads="1"/>
          </p:cNvSpPr>
          <p:nvPr/>
        </p:nvSpPr>
        <p:spPr bwMode="auto">
          <a:xfrm rot="17187879">
            <a:off x="4987637" y="2360294"/>
            <a:ext cx="355600" cy="102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CÔTE  </a:t>
            </a:r>
          </a:p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D'IVOIRE</a:t>
            </a:r>
          </a:p>
        </p:txBody>
      </p:sp>
      <p:sp>
        <p:nvSpPr>
          <p:cNvPr id="4130" name="Siege_166">
            <a:extLst>
              <a:ext uri="{FF2B5EF4-FFF2-40B4-BE49-F238E27FC236}">
                <a16:creationId xmlns:a16="http://schemas.microsoft.com/office/drawing/2014/main" id="{4C611F55-BE88-47E9-B3CA-98C3F75C3E45}"/>
              </a:ext>
            </a:extLst>
          </p:cNvPr>
          <p:cNvSpPr txBox="1">
            <a:spLocks noChangeArrowheads="1"/>
          </p:cNvSpPr>
          <p:nvPr/>
        </p:nvSpPr>
        <p:spPr bwMode="auto">
          <a:xfrm rot="16610147">
            <a:off x="4656444" y="241744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DJIBOUTI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31" name="Siege_165">
            <a:extLst>
              <a:ext uri="{FF2B5EF4-FFF2-40B4-BE49-F238E27FC236}">
                <a16:creationId xmlns:a16="http://schemas.microsoft.com/office/drawing/2014/main" id="{400F0F37-59D1-4F6D-A141-0395AE5777CA}"/>
              </a:ext>
            </a:extLst>
          </p:cNvPr>
          <p:cNvSpPr txBox="1">
            <a:spLocks noChangeArrowheads="1"/>
          </p:cNvSpPr>
          <p:nvPr/>
        </p:nvSpPr>
        <p:spPr bwMode="auto">
          <a:xfrm rot="17028277">
            <a:off x="4882794" y="232978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CROATIE</a:t>
            </a:r>
          </a:p>
        </p:txBody>
      </p:sp>
      <p:sp>
        <p:nvSpPr>
          <p:cNvPr id="4132" name="Siege_162">
            <a:extLst>
              <a:ext uri="{FF2B5EF4-FFF2-40B4-BE49-F238E27FC236}">
                <a16:creationId xmlns:a16="http://schemas.microsoft.com/office/drawing/2014/main" id="{06474590-CD09-4AA6-A629-0CCEA5E39494}"/>
              </a:ext>
            </a:extLst>
          </p:cNvPr>
          <p:cNvSpPr txBox="1">
            <a:spLocks noChangeArrowheads="1"/>
          </p:cNvSpPr>
          <p:nvPr/>
        </p:nvSpPr>
        <p:spPr bwMode="auto">
          <a:xfrm rot="4721246">
            <a:off x="4109960" y="2337568"/>
            <a:ext cx="355600" cy="96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EQUATEUR</a:t>
            </a:r>
          </a:p>
        </p:txBody>
      </p:sp>
      <p:sp>
        <p:nvSpPr>
          <p:cNvPr id="4133" name="Siege_159">
            <a:extLst>
              <a:ext uri="{FF2B5EF4-FFF2-40B4-BE49-F238E27FC236}">
                <a16:creationId xmlns:a16="http://schemas.microsoft.com/office/drawing/2014/main" id="{A6C36037-D087-4F06-AF04-7E14F5FD691F}"/>
              </a:ext>
            </a:extLst>
          </p:cNvPr>
          <p:cNvSpPr txBox="1">
            <a:spLocks noChangeArrowheads="1"/>
          </p:cNvSpPr>
          <p:nvPr/>
        </p:nvSpPr>
        <p:spPr bwMode="auto">
          <a:xfrm rot="4107175">
            <a:off x="3789932" y="2504546"/>
            <a:ext cx="355600" cy="96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CH" sz="400" dirty="0">
                <a:solidFill>
                  <a:schemeClr val="tx1"/>
                </a:solidFill>
              </a:rPr>
              <a:t>ETATS UNIS</a:t>
            </a:r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4134" name="Siege_151">
            <a:extLst>
              <a:ext uri="{FF2B5EF4-FFF2-40B4-BE49-F238E27FC236}">
                <a16:creationId xmlns:a16="http://schemas.microsoft.com/office/drawing/2014/main" id="{85E63819-5DED-4FA1-958D-0F96590F1487}"/>
              </a:ext>
            </a:extLst>
          </p:cNvPr>
          <p:cNvSpPr txBox="1">
            <a:spLocks noChangeArrowheads="1"/>
          </p:cNvSpPr>
          <p:nvPr/>
        </p:nvSpPr>
        <p:spPr bwMode="auto">
          <a:xfrm rot="1680809">
            <a:off x="2878478" y="33155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GRECE</a:t>
            </a:r>
          </a:p>
        </p:txBody>
      </p:sp>
      <p:sp>
        <p:nvSpPr>
          <p:cNvPr id="4135" name="Siege_150">
            <a:extLst>
              <a:ext uri="{FF2B5EF4-FFF2-40B4-BE49-F238E27FC236}">
                <a16:creationId xmlns:a16="http://schemas.microsoft.com/office/drawing/2014/main" id="{568C3225-0A80-43AF-BCC0-22000276CDFD}"/>
              </a:ext>
            </a:extLst>
          </p:cNvPr>
          <p:cNvSpPr txBox="1">
            <a:spLocks noChangeArrowheads="1"/>
          </p:cNvSpPr>
          <p:nvPr/>
        </p:nvSpPr>
        <p:spPr bwMode="auto">
          <a:xfrm rot="1409434">
            <a:off x="2833498" y="342552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GRENADE</a:t>
            </a:r>
          </a:p>
        </p:txBody>
      </p:sp>
      <p:sp>
        <p:nvSpPr>
          <p:cNvPr id="4136" name="Siege_146">
            <a:extLst>
              <a:ext uri="{FF2B5EF4-FFF2-40B4-BE49-F238E27FC236}">
                <a16:creationId xmlns:a16="http://schemas.microsoft.com/office/drawing/2014/main" id="{67B12740-B640-4FEE-8228-3FEB7FD6F24B}"/>
              </a:ext>
            </a:extLst>
          </p:cNvPr>
          <p:cNvSpPr txBox="1">
            <a:spLocks noChangeArrowheads="1"/>
          </p:cNvSpPr>
          <p:nvPr/>
        </p:nvSpPr>
        <p:spPr bwMode="auto">
          <a:xfrm rot="683003">
            <a:off x="2729457" y="375199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GUINÉE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BISSAU</a:t>
            </a:r>
          </a:p>
        </p:txBody>
      </p:sp>
      <p:sp>
        <p:nvSpPr>
          <p:cNvPr id="4137" name="Siege_142">
            <a:extLst>
              <a:ext uri="{FF2B5EF4-FFF2-40B4-BE49-F238E27FC236}">
                <a16:creationId xmlns:a16="http://schemas.microsoft.com/office/drawing/2014/main" id="{D14EFFEE-606B-416D-9372-05BF347441D7}"/>
              </a:ext>
            </a:extLst>
          </p:cNvPr>
          <p:cNvSpPr txBox="1">
            <a:spLocks noChangeArrowheads="1"/>
          </p:cNvSpPr>
          <p:nvPr/>
        </p:nvSpPr>
        <p:spPr bwMode="auto">
          <a:xfrm rot="232301">
            <a:off x="2692581" y="409122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HAITI</a:t>
            </a:r>
          </a:p>
        </p:txBody>
      </p:sp>
      <p:sp>
        <p:nvSpPr>
          <p:cNvPr id="4138" name="Siege_139">
            <a:extLst>
              <a:ext uri="{FF2B5EF4-FFF2-40B4-BE49-F238E27FC236}">
                <a16:creationId xmlns:a16="http://schemas.microsoft.com/office/drawing/2014/main" id="{689BAA7A-5053-42B0-BF60-B6F6F873166C}"/>
              </a:ext>
            </a:extLst>
          </p:cNvPr>
          <p:cNvSpPr txBox="1">
            <a:spLocks noChangeArrowheads="1"/>
          </p:cNvSpPr>
          <p:nvPr/>
        </p:nvSpPr>
        <p:spPr bwMode="auto">
          <a:xfrm rot="21395942">
            <a:off x="2708640" y="431194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HONGRIE</a:t>
            </a:r>
            <a:endParaRPr lang="fr-FR" altLang="fr-FR" sz="35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39" name="Siege_137">
            <a:extLst>
              <a:ext uri="{FF2B5EF4-FFF2-40B4-BE49-F238E27FC236}">
                <a16:creationId xmlns:a16="http://schemas.microsoft.com/office/drawing/2014/main" id="{8B7FA33E-360C-4029-9939-799AC7874D0C}"/>
              </a:ext>
            </a:extLst>
          </p:cNvPr>
          <p:cNvSpPr txBox="1">
            <a:spLocks noChangeArrowheads="1"/>
          </p:cNvSpPr>
          <p:nvPr/>
        </p:nvSpPr>
        <p:spPr bwMode="auto">
          <a:xfrm rot="21137722">
            <a:off x="2727044" y="4454368"/>
            <a:ext cx="355600" cy="5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ILES</a:t>
            </a:r>
          </a:p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SALOMON</a:t>
            </a:r>
          </a:p>
          <a:p>
            <a:pPr algn="r" eaLnBrk="1" hangingPunct="1"/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0" name="Siege_246">
            <a:extLst>
              <a:ext uri="{FF2B5EF4-FFF2-40B4-BE49-F238E27FC236}">
                <a16:creationId xmlns:a16="http://schemas.microsoft.com/office/drawing/2014/main" id="{498D27D1-3D92-4410-B4C3-FF12F968AD95}"/>
              </a:ext>
            </a:extLst>
          </p:cNvPr>
          <p:cNvSpPr txBox="1">
            <a:spLocks noChangeArrowheads="1"/>
          </p:cNvSpPr>
          <p:nvPr/>
        </p:nvSpPr>
        <p:spPr bwMode="auto">
          <a:xfrm rot="20865540">
            <a:off x="6615101" y="361045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KIRIBATI</a:t>
            </a:r>
          </a:p>
        </p:txBody>
      </p:sp>
      <p:sp>
        <p:nvSpPr>
          <p:cNvPr id="4141" name="Siege_245">
            <a:extLst>
              <a:ext uri="{FF2B5EF4-FFF2-40B4-BE49-F238E27FC236}">
                <a16:creationId xmlns:a16="http://schemas.microsoft.com/office/drawing/2014/main" id="{5821FE7F-E951-4932-B36E-22E9955412C1}"/>
              </a:ext>
            </a:extLst>
          </p:cNvPr>
          <p:cNvSpPr txBox="1">
            <a:spLocks noChangeArrowheads="1"/>
          </p:cNvSpPr>
          <p:nvPr/>
        </p:nvSpPr>
        <p:spPr bwMode="auto">
          <a:xfrm rot="20672100">
            <a:off x="6581426" y="34870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KOWEIT</a:t>
            </a:r>
            <a:endParaRPr lang="fr-FR" altLang="fr-FR" sz="400" dirty="0">
              <a:solidFill>
                <a:schemeClr val="accent2">
                  <a:lumMod val="40000"/>
                  <a:lumOff val="6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142" name="Siege_240">
            <a:extLst>
              <a:ext uri="{FF2B5EF4-FFF2-40B4-BE49-F238E27FC236}">
                <a16:creationId xmlns:a16="http://schemas.microsoft.com/office/drawing/2014/main" id="{DB5EF2E7-BB3F-4495-91CE-6E894BC2865C}"/>
              </a:ext>
            </a:extLst>
          </p:cNvPr>
          <p:cNvSpPr txBox="1">
            <a:spLocks noChangeArrowheads="1"/>
          </p:cNvSpPr>
          <p:nvPr/>
        </p:nvSpPr>
        <p:spPr bwMode="auto">
          <a:xfrm rot="19234163">
            <a:off x="6170502" y="270760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MACEDOINE</a:t>
            </a:r>
          </a:p>
          <a:p>
            <a:pPr eaLnBrk="1" hangingPunct="1"/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DU NORD</a:t>
            </a:r>
          </a:p>
        </p:txBody>
      </p:sp>
      <p:sp>
        <p:nvSpPr>
          <p:cNvPr id="4143" name="Siege_82">
            <a:extLst>
              <a:ext uri="{FF2B5EF4-FFF2-40B4-BE49-F238E27FC236}">
                <a16:creationId xmlns:a16="http://schemas.microsoft.com/office/drawing/2014/main" id="{45509CE8-401C-4B85-A3E7-25D2861C78F3}"/>
              </a:ext>
            </a:extLst>
          </p:cNvPr>
          <p:cNvSpPr txBox="1">
            <a:spLocks noChangeArrowheads="1"/>
          </p:cNvSpPr>
          <p:nvPr/>
        </p:nvSpPr>
        <p:spPr bwMode="auto">
          <a:xfrm rot="2220000">
            <a:off x="5348288" y="46894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144" name="Siege_80">
            <a:extLst>
              <a:ext uri="{FF2B5EF4-FFF2-40B4-BE49-F238E27FC236}">
                <a16:creationId xmlns:a16="http://schemas.microsoft.com/office/drawing/2014/main" id="{EBF56662-211A-4800-92DA-172248F63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3146" y="405482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BRESIL</a:t>
            </a:r>
          </a:p>
        </p:txBody>
      </p:sp>
      <p:sp>
        <p:nvSpPr>
          <p:cNvPr id="4145" name="Siege_79">
            <a:extLst>
              <a:ext uri="{FF2B5EF4-FFF2-40B4-BE49-F238E27FC236}">
                <a16:creationId xmlns:a16="http://schemas.microsoft.com/office/drawing/2014/main" id="{A177F0FD-201C-4EDC-9AC3-2851C4F4EDC9}"/>
              </a:ext>
            </a:extLst>
          </p:cNvPr>
          <p:cNvSpPr txBox="1">
            <a:spLocks noChangeArrowheads="1"/>
          </p:cNvSpPr>
          <p:nvPr/>
        </p:nvSpPr>
        <p:spPr bwMode="auto">
          <a:xfrm rot="1080000">
            <a:off x="5492750" y="44465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7" name="Siege_256">
            <a:extLst>
              <a:ext uri="{FF2B5EF4-FFF2-40B4-BE49-F238E27FC236}">
                <a16:creationId xmlns:a16="http://schemas.microsoft.com/office/drawing/2014/main" id="{0DE14B02-5717-46C8-9CAF-6F5C2ABF1BDC}"/>
              </a:ext>
            </a:extLst>
          </p:cNvPr>
          <p:cNvSpPr txBox="1">
            <a:spLocks noChangeArrowheads="1"/>
          </p:cNvSpPr>
          <p:nvPr/>
        </p:nvSpPr>
        <p:spPr bwMode="auto">
          <a:xfrm rot="-1516253">
            <a:off x="2889247" y="494181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8" name="Siege_73">
            <a:extLst>
              <a:ext uri="{FF2B5EF4-FFF2-40B4-BE49-F238E27FC236}">
                <a16:creationId xmlns:a16="http://schemas.microsoft.com/office/drawing/2014/main" id="{27F5DC1F-6F39-4FB1-AD33-3AE11A813C89}"/>
              </a:ext>
            </a:extLst>
          </p:cNvPr>
          <p:cNvSpPr txBox="1">
            <a:spLocks noChangeArrowheads="1"/>
          </p:cNvSpPr>
          <p:nvPr/>
        </p:nvSpPr>
        <p:spPr bwMode="auto">
          <a:xfrm rot="-1140000">
            <a:off x="5489575" y="37607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49" name="Siege_72">
            <a:extLst>
              <a:ext uri="{FF2B5EF4-FFF2-40B4-BE49-F238E27FC236}">
                <a16:creationId xmlns:a16="http://schemas.microsoft.com/office/drawing/2014/main" id="{C30AAB7A-E5ED-43DD-B7BB-DEF65A52F772}"/>
              </a:ext>
            </a:extLst>
          </p:cNvPr>
          <p:cNvSpPr txBox="1">
            <a:spLocks noChangeArrowheads="1"/>
          </p:cNvSpPr>
          <p:nvPr/>
        </p:nvSpPr>
        <p:spPr bwMode="auto">
          <a:xfrm rot="4858053">
            <a:off x="4363511" y="304680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ERYTHREE</a:t>
            </a:r>
          </a:p>
        </p:txBody>
      </p:sp>
      <p:sp>
        <p:nvSpPr>
          <p:cNvPr id="4151" name="Siege_69">
            <a:extLst>
              <a:ext uri="{FF2B5EF4-FFF2-40B4-BE49-F238E27FC236}">
                <a16:creationId xmlns:a16="http://schemas.microsoft.com/office/drawing/2014/main" id="{51D76178-D167-4143-8798-89EFE5444C11}"/>
              </a:ext>
            </a:extLst>
          </p:cNvPr>
          <p:cNvSpPr txBox="1">
            <a:spLocks noChangeArrowheads="1"/>
          </p:cNvSpPr>
          <p:nvPr/>
        </p:nvSpPr>
        <p:spPr bwMode="auto">
          <a:xfrm rot="19115845">
            <a:off x="5254625" y="33623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2" name="Siege_64">
            <a:extLst>
              <a:ext uri="{FF2B5EF4-FFF2-40B4-BE49-F238E27FC236}">
                <a16:creationId xmlns:a16="http://schemas.microsoft.com/office/drawing/2014/main" id="{6CB48D52-5CB6-4639-938E-0D7F1DDFC616}"/>
              </a:ext>
            </a:extLst>
          </p:cNvPr>
          <p:cNvSpPr txBox="1">
            <a:spLocks noChangeArrowheads="1"/>
          </p:cNvSpPr>
          <p:nvPr/>
        </p:nvSpPr>
        <p:spPr bwMode="auto">
          <a:xfrm rot="-4440000">
            <a:off x="5226532" y="484925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3" name="Siege_63">
            <a:extLst>
              <a:ext uri="{FF2B5EF4-FFF2-40B4-BE49-F238E27FC236}">
                <a16:creationId xmlns:a16="http://schemas.microsoft.com/office/drawing/2014/main" id="{CAB96462-9CA9-4E40-A735-6AD7946D05D6}"/>
              </a:ext>
            </a:extLst>
          </p:cNvPr>
          <p:cNvSpPr txBox="1">
            <a:spLocks noChangeArrowheads="1"/>
          </p:cNvSpPr>
          <p:nvPr/>
        </p:nvSpPr>
        <p:spPr bwMode="auto">
          <a:xfrm rot="188571">
            <a:off x="3457244" y="403481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INDONESIE</a:t>
            </a:r>
          </a:p>
        </p:txBody>
      </p:sp>
      <p:sp>
        <p:nvSpPr>
          <p:cNvPr id="4154" name="Siege_62">
            <a:extLst>
              <a:ext uri="{FF2B5EF4-FFF2-40B4-BE49-F238E27FC236}">
                <a16:creationId xmlns:a16="http://schemas.microsoft.com/office/drawing/2014/main" id="{56070069-F45B-41C5-9E84-7EBA92C62908}"/>
              </a:ext>
            </a:extLst>
          </p:cNvPr>
          <p:cNvSpPr txBox="1">
            <a:spLocks noChangeArrowheads="1"/>
          </p:cNvSpPr>
          <p:nvPr/>
        </p:nvSpPr>
        <p:spPr bwMode="auto">
          <a:xfrm rot="-5220000">
            <a:off x="7239207" y="385492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6" name="Siege_60">
            <a:extLst>
              <a:ext uri="{FF2B5EF4-FFF2-40B4-BE49-F238E27FC236}">
                <a16:creationId xmlns:a16="http://schemas.microsoft.com/office/drawing/2014/main" id="{85826B96-75CF-4E60-BF36-A3D08A0A83F7}"/>
              </a:ext>
            </a:extLst>
          </p:cNvPr>
          <p:cNvSpPr txBox="1">
            <a:spLocks noChangeArrowheads="1"/>
          </p:cNvSpPr>
          <p:nvPr/>
        </p:nvSpPr>
        <p:spPr bwMode="auto">
          <a:xfrm rot="4872712">
            <a:off x="4319588" y="3057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57" name="Siege_59">
            <a:extLst>
              <a:ext uri="{FF2B5EF4-FFF2-40B4-BE49-F238E27FC236}">
                <a16:creationId xmlns:a16="http://schemas.microsoft.com/office/drawing/2014/main" id="{8D74FD32-7683-427E-B416-F46E9AE96117}"/>
              </a:ext>
            </a:extLst>
          </p:cNvPr>
          <p:cNvSpPr txBox="1">
            <a:spLocks noChangeArrowheads="1"/>
          </p:cNvSpPr>
          <p:nvPr/>
        </p:nvSpPr>
        <p:spPr bwMode="auto">
          <a:xfrm rot="2753495">
            <a:off x="3171935" y="2864818"/>
            <a:ext cx="355600" cy="10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FRANCE</a:t>
            </a:r>
          </a:p>
        </p:txBody>
      </p:sp>
      <p:sp>
        <p:nvSpPr>
          <p:cNvPr id="4159" name="Siege_51">
            <a:extLst>
              <a:ext uri="{FF2B5EF4-FFF2-40B4-BE49-F238E27FC236}">
                <a16:creationId xmlns:a16="http://schemas.microsoft.com/office/drawing/2014/main" id="{BC83F016-1A60-47CC-BD5B-E45453260CD6}"/>
              </a:ext>
            </a:extLst>
          </p:cNvPr>
          <p:cNvSpPr txBox="1">
            <a:spLocks noChangeArrowheads="1"/>
          </p:cNvSpPr>
          <p:nvPr/>
        </p:nvSpPr>
        <p:spPr bwMode="auto">
          <a:xfrm rot="1500000">
            <a:off x="3541713" y="3648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0" name="Siege_50">
            <a:extLst>
              <a:ext uri="{FF2B5EF4-FFF2-40B4-BE49-F238E27FC236}">
                <a16:creationId xmlns:a16="http://schemas.microsoft.com/office/drawing/2014/main" id="{86701590-4AF5-47D9-92C6-BAC0536274BD}"/>
              </a:ext>
            </a:extLst>
          </p:cNvPr>
          <p:cNvSpPr txBox="1">
            <a:spLocks noChangeArrowheads="1"/>
          </p:cNvSpPr>
          <p:nvPr/>
        </p:nvSpPr>
        <p:spPr bwMode="auto">
          <a:xfrm rot="20848322">
            <a:off x="3458993" y="426923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ITALIE</a:t>
            </a:r>
          </a:p>
        </p:txBody>
      </p:sp>
      <p:sp>
        <p:nvSpPr>
          <p:cNvPr id="4161" name="Siege_48">
            <a:extLst>
              <a:ext uri="{FF2B5EF4-FFF2-40B4-BE49-F238E27FC236}">
                <a16:creationId xmlns:a16="http://schemas.microsoft.com/office/drawing/2014/main" id="{5A892D0C-E0C0-4FAD-9E45-321B8793A0C6}"/>
              </a:ext>
            </a:extLst>
          </p:cNvPr>
          <p:cNvSpPr txBox="1">
            <a:spLocks noChangeArrowheads="1"/>
          </p:cNvSpPr>
          <p:nvPr/>
        </p:nvSpPr>
        <p:spPr bwMode="auto">
          <a:xfrm rot="20071003">
            <a:off x="3516509" y="44834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JAPON</a:t>
            </a:r>
          </a:p>
        </p:txBody>
      </p:sp>
      <p:sp>
        <p:nvSpPr>
          <p:cNvPr id="4162" name="Siege_47">
            <a:extLst>
              <a:ext uri="{FF2B5EF4-FFF2-40B4-BE49-F238E27FC236}">
                <a16:creationId xmlns:a16="http://schemas.microsoft.com/office/drawing/2014/main" id="{8E6FF2F4-AFDF-4148-A5F6-8E574A09C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288" y="41005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3" name="Siege_44">
            <a:extLst>
              <a:ext uri="{FF2B5EF4-FFF2-40B4-BE49-F238E27FC236}">
                <a16:creationId xmlns:a16="http://schemas.microsoft.com/office/drawing/2014/main" id="{A355AB77-01C3-412E-933E-E9A7CB47EA1B}"/>
              </a:ext>
            </a:extLst>
          </p:cNvPr>
          <p:cNvSpPr txBox="1">
            <a:spLocks noChangeArrowheads="1"/>
          </p:cNvSpPr>
          <p:nvPr/>
        </p:nvSpPr>
        <p:spPr bwMode="auto">
          <a:xfrm rot="19759020">
            <a:off x="2914203" y="4962113"/>
            <a:ext cx="355600" cy="5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ISRAEL</a:t>
            </a:r>
          </a:p>
        </p:txBody>
      </p:sp>
      <p:sp>
        <p:nvSpPr>
          <p:cNvPr id="4164" name="Siege_41">
            <a:extLst>
              <a:ext uri="{FF2B5EF4-FFF2-40B4-BE49-F238E27FC236}">
                <a16:creationId xmlns:a16="http://schemas.microsoft.com/office/drawing/2014/main" id="{FF0B1DDE-FBEB-451C-87C2-30FA047BC067}"/>
              </a:ext>
            </a:extLst>
          </p:cNvPr>
          <p:cNvSpPr txBox="1">
            <a:spLocks noChangeArrowheads="1"/>
          </p:cNvSpPr>
          <p:nvPr/>
        </p:nvSpPr>
        <p:spPr bwMode="auto">
          <a:xfrm rot="-2220000">
            <a:off x="3673475" y="47371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165" name="Siege_136">
            <a:extLst>
              <a:ext uri="{FF2B5EF4-FFF2-40B4-BE49-F238E27FC236}">
                <a16:creationId xmlns:a16="http://schemas.microsoft.com/office/drawing/2014/main" id="{E3E92F61-DE6A-420E-A790-2E6745CD3BB6}"/>
              </a:ext>
            </a:extLst>
          </p:cNvPr>
          <p:cNvSpPr txBox="1">
            <a:spLocks noChangeArrowheads="1"/>
          </p:cNvSpPr>
          <p:nvPr/>
        </p:nvSpPr>
        <p:spPr bwMode="auto">
          <a:xfrm rot="1200000">
            <a:off x="5719763" y="4783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6" name="Siege_135">
            <a:extLst>
              <a:ext uri="{FF2B5EF4-FFF2-40B4-BE49-F238E27FC236}">
                <a16:creationId xmlns:a16="http://schemas.microsoft.com/office/drawing/2014/main" id="{0F1B2F90-72A3-4C45-84D6-6A215CB3FE98}"/>
              </a:ext>
            </a:extLst>
          </p:cNvPr>
          <p:cNvSpPr txBox="1">
            <a:spLocks noChangeArrowheads="1"/>
          </p:cNvSpPr>
          <p:nvPr/>
        </p:nvSpPr>
        <p:spPr bwMode="auto">
          <a:xfrm rot="960000">
            <a:off x="5780088" y="4675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67" name="Siege_134">
            <a:extLst>
              <a:ext uri="{FF2B5EF4-FFF2-40B4-BE49-F238E27FC236}">
                <a16:creationId xmlns:a16="http://schemas.microsoft.com/office/drawing/2014/main" id="{3FDF297B-0DBF-44AB-9A26-D2CA9C1512FF}"/>
              </a:ext>
            </a:extLst>
          </p:cNvPr>
          <p:cNvSpPr txBox="1">
            <a:spLocks noChangeArrowheads="1"/>
          </p:cNvSpPr>
          <p:nvPr/>
        </p:nvSpPr>
        <p:spPr bwMode="auto">
          <a:xfrm rot="19568587">
            <a:off x="2959741" y="5058899"/>
            <a:ext cx="355600" cy="5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JAMAIQUE</a:t>
            </a:r>
          </a:p>
        </p:txBody>
      </p:sp>
      <p:sp>
        <p:nvSpPr>
          <p:cNvPr id="4168" name="Siege_132">
            <a:extLst>
              <a:ext uri="{FF2B5EF4-FFF2-40B4-BE49-F238E27FC236}">
                <a16:creationId xmlns:a16="http://schemas.microsoft.com/office/drawing/2014/main" id="{AC709D6D-F544-47B7-AE22-636AFF9E72E8}"/>
              </a:ext>
            </a:extLst>
          </p:cNvPr>
          <p:cNvSpPr txBox="1">
            <a:spLocks noChangeArrowheads="1"/>
          </p:cNvSpPr>
          <p:nvPr/>
        </p:nvSpPr>
        <p:spPr bwMode="auto">
          <a:xfrm rot="19566616">
            <a:off x="5645132" y="32505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PAKISTAN</a:t>
            </a:r>
          </a:p>
        </p:txBody>
      </p:sp>
      <p:sp>
        <p:nvSpPr>
          <p:cNvPr id="4169" name="Siege_130">
            <a:extLst>
              <a:ext uri="{FF2B5EF4-FFF2-40B4-BE49-F238E27FC236}">
                <a16:creationId xmlns:a16="http://schemas.microsoft.com/office/drawing/2014/main" id="{EEAE3C0F-8C57-489C-AFB3-2B5E460A5680}"/>
              </a:ext>
            </a:extLst>
          </p:cNvPr>
          <p:cNvSpPr txBox="1">
            <a:spLocks noChangeArrowheads="1"/>
          </p:cNvSpPr>
          <p:nvPr/>
        </p:nvSpPr>
        <p:spPr bwMode="auto">
          <a:xfrm rot="18862826">
            <a:off x="5505495" y="307432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PAYS-BAS</a:t>
            </a:r>
          </a:p>
        </p:txBody>
      </p:sp>
      <p:sp>
        <p:nvSpPr>
          <p:cNvPr id="4170" name="Siege_127">
            <a:extLst>
              <a:ext uri="{FF2B5EF4-FFF2-40B4-BE49-F238E27FC236}">
                <a16:creationId xmlns:a16="http://schemas.microsoft.com/office/drawing/2014/main" id="{CC9D5B42-92A6-4D15-BCB1-6E7F15D30377}"/>
              </a:ext>
            </a:extLst>
          </p:cNvPr>
          <p:cNvSpPr txBox="1">
            <a:spLocks noChangeArrowheads="1"/>
          </p:cNvSpPr>
          <p:nvPr/>
        </p:nvSpPr>
        <p:spPr bwMode="auto">
          <a:xfrm rot="-1140000">
            <a:off x="5868988" y="38052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1" name="Siege_126">
            <a:extLst>
              <a:ext uri="{FF2B5EF4-FFF2-40B4-BE49-F238E27FC236}">
                <a16:creationId xmlns:a16="http://schemas.microsoft.com/office/drawing/2014/main" id="{47CD8E0A-E359-4695-A9BC-DE25A96B2FFB}"/>
              </a:ext>
            </a:extLst>
          </p:cNvPr>
          <p:cNvSpPr txBox="1">
            <a:spLocks noChangeArrowheads="1"/>
          </p:cNvSpPr>
          <p:nvPr/>
        </p:nvSpPr>
        <p:spPr bwMode="auto">
          <a:xfrm rot="20319001">
            <a:off x="6510621" y="328652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LETTONIE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73" name="Siege_124">
            <a:extLst>
              <a:ext uri="{FF2B5EF4-FFF2-40B4-BE49-F238E27FC236}">
                <a16:creationId xmlns:a16="http://schemas.microsoft.com/office/drawing/2014/main" id="{81F5707D-35C2-4312-B3C2-5810F78D7980}"/>
              </a:ext>
            </a:extLst>
          </p:cNvPr>
          <p:cNvSpPr txBox="1">
            <a:spLocks noChangeArrowheads="1"/>
          </p:cNvSpPr>
          <p:nvPr/>
        </p:nvSpPr>
        <p:spPr bwMode="auto">
          <a:xfrm rot="20223336">
            <a:off x="6466762" y="317879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LIBAN</a:t>
            </a:r>
          </a:p>
        </p:txBody>
      </p:sp>
      <p:sp>
        <p:nvSpPr>
          <p:cNvPr id="4174" name="Siege_123">
            <a:extLst>
              <a:ext uri="{FF2B5EF4-FFF2-40B4-BE49-F238E27FC236}">
                <a16:creationId xmlns:a16="http://schemas.microsoft.com/office/drawing/2014/main" id="{23268366-7E36-44E9-B697-FD2A359201EE}"/>
              </a:ext>
            </a:extLst>
          </p:cNvPr>
          <p:cNvSpPr txBox="1">
            <a:spLocks noChangeArrowheads="1"/>
          </p:cNvSpPr>
          <p:nvPr/>
        </p:nvSpPr>
        <p:spPr bwMode="auto">
          <a:xfrm rot="-2160000">
            <a:off x="5713413" y="3389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5" name="Siege_122">
            <a:extLst>
              <a:ext uri="{FF2B5EF4-FFF2-40B4-BE49-F238E27FC236}">
                <a16:creationId xmlns:a16="http://schemas.microsoft.com/office/drawing/2014/main" id="{530B58C1-5C9F-4BF0-B043-F80D6B2E0B32}"/>
              </a:ext>
            </a:extLst>
          </p:cNvPr>
          <p:cNvSpPr txBox="1">
            <a:spLocks noChangeArrowheads="1"/>
          </p:cNvSpPr>
          <p:nvPr/>
        </p:nvSpPr>
        <p:spPr bwMode="auto">
          <a:xfrm rot="19990560">
            <a:off x="6409120" y="306980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LIBERIA</a:t>
            </a:r>
          </a:p>
        </p:txBody>
      </p:sp>
      <p:sp>
        <p:nvSpPr>
          <p:cNvPr id="4177" name="Siege_120">
            <a:extLst>
              <a:ext uri="{FF2B5EF4-FFF2-40B4-BE49-F238E27FC236}">
                <a16:creationId xmlns:a16="http://schemas.microsoft.com/office/drawing/2014/main" id="{51E043C2-BDB2-4957-9700-1F0011EC3522}"/>
              </a:ext>
            </a:extLst>
          </p:cNvPr>
          <p:cNvSpPr txBox="1">
            <a:spLocks noChangeArrowheads="1"/>
          </p:cNvSpPr>
          <p:nvPr/>
        </p:nvSpPr>
        <p:spPr bwMode="auto">
          <a:xfrm rot="4115036">
            <a:off x="3666059" y="207788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OUZBEKISTAN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178" name="Siege_119">
            <a:extLst>
              <a:ext uri="{FF2B5EF4-FFF2-40B4-BE49-F238E27FC236}">
                <a16:creationId xmlns:a16="http://schemas.microsoft.com/office/drawing/2014/main" id="{6527D447-BEC3-4557-80AD-08C064B85BB6}"/>
              </a:ext>
            </a:extLst>
          </p:cNvPr>
          <p:cNvSpPr txBox="1">
            <a:spLocks noChangeArrowheads="1"/>
          </p:cNvSpPr>
          <p:nvPr/>
        </p:nvSpPr>
        <p:spPr bwMode="auto">
          <a:xfrm rot="-3180000">
            <a:off x="5437188" y="3024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79" name="Siege_117">
            <a:extLst>
              <a:ext uri="{FF2B5EF4-FFF2-40B4-BE49-F238E27FC236}">
                <a16:creationId xmlns:a16="http://schemas.microsoft.com/office/drawing/2014/main" id="{947DEC4D-467E-4DDF-A414-2B3D322DBD9A}"/>
              </a:ext>
            </a:extLst>
          </p:cNvPr>
          <p:cNvSpPr txBox="1">
            <a:spLocks noChangeArrowheads="1"/>
          </p:cNvSpPr>
          <p:nvPr/>
        </p:nvSpPr>
        <p:spPr bwMode="auto">
          <a:xfrm rot="-4500000">
            <a:off x="4984750" y="27543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0" name="Siege_114">
            <a:extLst>
              <a:ext uri="{FF2B5EF4-FFF2-40B4-BE49-F238E27FC236}">
                <a16:creationId xmlns:a16="http://schemas.microsoft.com/office/drawing/2014/main" id="{07C49D40-9C34-4DBD-989F-719308D402FE}"/>
              </a:ext>
            </a:extLst>
          </p:cNvPr>
          <p:cNvSpPr txBox="1">
            <a:spLocks noChangeArrowheads="1"/>
          </p:cNvSpPr>
          <p:nvPr/>
        </p:nvSpPr>
        <p:spPr bwMode="auto">
          <a:xfrm rot="16633300">
            <a:off x="4610811" y="266690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POLOGNE</a:t>
            </a:r>
          </a:p>
        </p:txBody>
      </p:sp>
      <p:sp>
        <p:nvSpPr>
          <p:cNvPr id="4181" name="Siege_112">
            <a:extLst>
              <a:ext uri="{FF2B5EF4-FFF2-40B4-BE49-F238E27FC236}">
                <a16:creationId xmlns:a16="http://schemas.microsoft.com/office/drawing/2014/main" id="{878DDB37-5B5A-4D66-A12F-5E5EAB53291E}"/>
              </a:ext>
            </a:extLst>
          </p:cNvPr>
          <p:cNvSpPr txBox="1">
            <a:spLocks noChangeArrowheads="1"/>
          </p:cNvSpPr>
          <p:nvPr/>
        </p:nvSpPr>
        <p:spPr bwMode="auto">
          <a:xfrm rot="5046277">
            <a:off x="4391260" y="266097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QATAR</a:t>
            </a:r>
          </a:p>
        </p:txBody>
      </p:sp>
      <p:sp>
        <p:nvSpPr>
          <p:cNvPr id="4182" name="Siege_110">
            <a:extLst>
              <a:ext uri="{FF2B5EF4-FFF2-40B4-BE49-F238E27FC236}">
                <a16:creationId xmlns:a16="http://schemas.microsoft.com/office/drawing/2014/main" id="{07E528B2-EA0D-44EF-AB7F-7FA87B382618}"/>
              </a:ext>
            </a:extLst>
          </p:cNvPr>
          <p:cNvSpPr txBox="1">
            <a:spLocks noChangeArrowheads="1"/>
          </p:cNvSpPr>
          <p:nvPr/>
        </p:nvSpPr>
        <p:spPr bwMode="auto">
          <a:xfrm rot="2198280">
            <a:off x="2745652" y="278443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 DE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MOLDOVA</a:t>
            </a:r>
          </a:p>
        </p:txBody>
      </p:sp>
      <p:sp>
        <p:nvSpPr>
          <p:cNvPr id="4183" name="Siege_109">
            <a:extLst>
              <a:ext uri="{FF2B5EF4-FFF2-40B4-BE49-F238E27FC236}">
                <a16:creationId xmlns:a16="http://schemas.microsoft.com/office/drawing/2014/main" id="{FF8A1D44-0C1A-4468-81CB-257DFC2DA1DA}"/>
              </a:ext>
            </a:extLst>
          </p:cNvPr>
          <p:cNvSpPr txBox="1">
            <a:spLocks noChangeArrowheads="1"/>
          </p:cNvSpPr>
          <p:nvPr/>
        </p:nvSpPr>
        <p:spPr bwMode="auto">
          <a:xfrm rot="4260000">
            <a:off x="4090988" y="27193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4" name="Siege_108">
            <a:extLst>
              <a:ext uri="{FF2B5EF4-FFF2-40B4-BE49-F238E27FC236}">
                <a16:creationId xmlns:a16="http://schemas.microsoft.com/office/drawing/2014/main" id="{0CFF857A-91FD-4D30-8B0A-4470F4F8C05E}"/>
              </a:ext>
            </a:extLst>
          </p:cNvPr>
          <p:cNvSpPr txBox="1">
            <a:spLocks noChangeArrowheads="1"/>
          </p:cNvSpPr>
          <p:nvPr/>
        </p:nvSpPr>
        <p:spPr bwMode="auto">
          <a:xfrm rot="4585543">
            <a:off x="4173538" y="2706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REP. DE </a:t>
            </a:r>
          </a:p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COREE</a:t>
            </a:r>
          </a:p>
        </p:txBody>
      </p:sp>
      <p:sp>
        <p:nvSpPr>
          <p:cNvPr id="4185" name="Siege_107">
            <a:extLst>
              <a:ext uri="{FF2B5EF4-FFF2-40B4-BE49-F238E27FC236}">
                <a16:creationId xmlns:a16="http://schemas.microsoft.com/office/drawing/2014/main" id="{28460E78-9132-4066-9222-035289C04A12}"/>
              </a:ext>
            </a:extLst>
          </p:cNvPr>
          <p:cNvSpPr txBox="1">
            <a:spLocks noChangeArrowheads="1"/>
          </p:cNvSpPr>
          <p:nvPr/>
        </p:nvSpPr>
        <p:spPr bwMode="auto">
          <a:xfrm rot="3720000">
            <a:off x="3881438" y="28098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6" name="Siege_106">
            <a:extLst>
              <a:ext uri="{FF2B5EF4-FFF2-40B4-BE49-F238E27FC236}">
                <a16:creationId xmlns:a16="http://schemas.microsoft.com/office/drawing/2014/main" id="{9C9021B4-88B7-4CCF-9DFD-B1753500EB60}"/>
              </a:ext>
            </a:extLst>
          </p:cNvPr>
          <p:cNvSpPr txBox="1">
            <a:spLocks noChangeArrowheads="1"/>
          </p:cNvSpPr>
          <p:nvPr/>
        </p:nvSpPr>
        <p:spPr bwMode="auto">
          <a:xfrm rot="3983060">
            <a:off x="3967163" y="2773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REP.DEM.</a:t>
            </a:r>
          </a:p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DU CONGO</a:t>
            </a:r>
          </a:p>
          <a:p>
            <a:pPr algn="r" eaLnBrk="1" hangingPunct="1"/>
            <a:endParaRPr lang="fr-FR" altLang="fr-FR" sz="4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7" name="Siege_105">
            <a:extLst>
              <a:ext uri="{FF2B5EF4-FFF2-40B4-BE49-F238E27FC236}">
                <a16:creationId xmlns:a16="http://schemas.microsoft.com/office/drawing/2014/main" id="{7236700C-101F-4C5E-B9A1-C19CE4C13CFC}"/>
              </a:ext>
            </a:extLst>
          </p:cNvPr>
          <p:cNvSpPr txBox="1">
            <a:spLocks noChangeArrowheads="1"/>
          </p:cNvSpPr>
          <p:nvPr/>
        </p:nvSpPr>
        <p:spPr bwMode="auto">
          <a:xfrm rot="2460000">
            <a:off x="3452813" y="31162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88" name="Siege_102">
            <a:extLst>
              <a:ext uri="{FF2B5EF4-FFF2-40B4-BE49-F238E27FC236}">
                <a16:creationId xmlns:a16="http://schemas.microsoft.com/office/drawing/2014/main" id="{12354381-08D8-4D0D-818C-27743B7782C0}"/>
              </a:ext>
            </a:extLst>
          </p:cNvPr>
          <p:cNvSpPr txBox="1">
            <a:spLocks noChangeArrowheads="1"/>
          </p:cNvSpPr>
          <p:nvPr/>
        </p:nvSpPr>
        <p:spPr bwMode="auto">
          <a:xfrm rot="1881306">
            <a:off x="3232902" y="339452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SLOVAQUIE</a:t>
            </a:r>
          </a:p>
        </p:txBody>
      </p:sp>
      <p:sp>
        <p:nvSpPr>
          <p:cNvPr id="4189" name="Siege_101">
            <a:extLst>
              <a:ext uri="{FF2B5EF4-FFF2-40B4-BE49-F238E27FC236}">
                <a16:creationId xmlns:a16="http://schemas.microsoft.com/office/drawing/2014/main" id="{1BAAF614-3F6F-49CA-939D-FF023B8DD238}"/>
              </a:ext>
            </a:extLst>
          </p:cNvPr>
          <p:cNvSpPr txBox="1">
            <a:spLocks noChangeArrowheads="1"/>
          </p:cNvSpPr>
          <p:nvPr/>
        </p:nvSpPr>
        <p:spPr bwMode="auto">
          <a:xfrm rot="1380000">
            <a:off x="3201988" y="34925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0" name="Siege_100">
            <a:extLst>
              <a:ext uri="{FF2B5EF4-FFF2-40B4-BE49-F238E27FC236}">
                <a16:creationId xmlns:a16="http://schemas.microsoft.com/office/drawing/2014/main" id="{DD6F00EC-489E-414B-B6FC-F5D707366FE1}"/>
              </a:ext>
            </a:extLst>
          </p:cNvPr>
          <p:cNvSpPr txBox="1">
            <a:spLocks noChangeArrowheads="1"/>
          </p:cNvSpPr>
          <p:nvPr/>
        </p:nvSpPr>
        <p:spPr bwMode="auto">
          <a:xfrm rot="1175407">
            <a:off x="3271703" y="3670642"/>
            <a:ext cx="242880" cy="5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SOMALIE</a:t>
            </a:r>
          </a:p>
        </p:txBody>
      </p:sp>
      <p:sp>
        <p:nvSpPr>
          <p:cNvPr id="4191" name="Siege_99">
            <a:extLst>
              <a:ext uri="{FF2B5EF4-FFF2-40B4-BE49-F238E27FC236}">
                <a16:creationId xmlns:a16="http://schemas.microsoft.com/office/drawing/2014/main" id="{7405BD7E-45EE-4EB4-9458-622188BF63C8}"/>
              </a:ext>
            </a:extLst>
          </p:cNvPr>
          <p:cNvSpPr txBox="1">
            <a:spLocks noChangeArrowheads="1"/>
          </p:cNvSpPr>
          <p:nvPr/>
        </p:nvSpPr>
        <p:spPr bwMode="auto">
          <a:xfrm rot="900000">
            <a:off x="3127375" y="37036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2" name="Siege_98">
            <a:extLst>
              <a:ext uri="{FF2B5EF4-FFF2-40B4-BE49-F238E27FC236}">
                <a16:creationId xmlns:a16="http://schemas.microsoft.com/office/drawing/2014/main" id="{B4667939-50D7-4FA2-BFF9-3592A2E5D511}"/>
              </a:ext>
            </a:extLst>
          </p:cNvPr>
          <p:cNvSpPr txBox="1">
            <a:spLocks noChangeArrowheads="1"/>
          </p:cNvSpPr>
          <p:nvPr/>
        </p:nvSpPr>
        <p:spPr bwMode="auto">
          <a:xfrm rot="19016035">
            <a:off x="6122831" y="235604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SUISSE</a:t>
            </a:r>
          </a:p>
        </p:txBody>
      </p:sp>
      <p:sp>
        <p:nvSpPr>
          <p:cNvPr id="4193" name="Siege_96">
            <a:extLst>
              <a:ext uri="{FF2B5EF4-FFF2-40B4-BE49-F238E27FC236}">
                <a16:creationId xmlns:a16="http://schemas.microsoft.com/office/drawing/2014/main" id="{E404D0C4-D3A7-48B5-B48F-AAAB1E63FE7E}"/>
              </a:ext>
            </a:extLst>
          </p:cNvPr>
          <p:cNvSpPr txBox="1">
            <a:spLocks noChangeArrowheads="1"/>
          </p:cNvSpPr>
          <p:nvPr/>
        </p:nvSpPr>
        <p:spPr bwMode="auto">
          <a:xfrm rot="120000">
            <a:off x="3071813" y="4040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TOGO</a:t>
            </a:r>
          </a:p>
        </p:txBody>
      </p:sp>
      <p:sp>
        <p:nvSpPr>
          <p:cNvPr id="4194" name="Siege_95">
            <a:extLst>
              <a:ext uri="{FF2B5EF4-FFF2-40B4-BE49-F238E27FC236}">
                <a16:creationId xmlns:a16="http://schemas.microsoft.com/office/drawing/2014/main" id="{3030BF48-CCC2-450A-A5E5-1231C38C9345}"/>
              </a:ext>
            </a:extLst>
          </p:cNvPr>
          <p:cNvSpPr txBox="1">
            <a:spLocks noChangeArrowheads="1"/>
          </p:cNvSpPr>
          <p:nvPr/>
        </p:nvSpPr>
        <p:spPr bwMode="auto">
          <a:xfrm rot="-120000">
            <a:off x="3073400" y="41449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5" name="Siege_92">
            <a:extLst>
              <a:ext uri="{FF2B5EF4-FFF2-40B4-BE49-F238E27FC236}">
                <a16:creationId xmlns:a16="http://schemas.microsoft.com/office/drawing/2014/main" id="{94979F84-575E-4EFB-90DF-4379E4F7A78B}"/>
              </a:ext>
            </a:extLst>
          </p:cNvPr>
          <p:cNvSpPr txBox="1">
            <a:spLocks noChangeArrowheads="1"/>
          </p:cNvSpPr>
          <p:nvPr/>
        </p:nvSpPr>
        <p:spPr bwMode="auto">
          <a:xfrm rot="16487982">
            <a:off x="4786354" y="155318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VANUATU</a:t>
            </a:r>
          </a:p>
        </p:txBody>
      </p:sp>
      <p:sp>
        <p:nvSpPr>
          <p:cNvPr id="4196" name="Siege_91">
            <a:extLst>
              <a:ext uri="{FF2B5EF4-FFF2-40B4-BE49-F238E27FC236}">
                <a16:creationId xmlns:a16="http://schemas.microsoft.com/office/drawing/2014/main" id="{5B780CF2-9111-4194-A2F7-C1ECD60E1BF4}"/>
              </a:ext>
            </a:extLst>
          </p:cNvPr>
          <p:cNvSpPr txBox="1">
            <a:spLocks noChangeArrowheads="1"/>
          </p:cNvSpPr>
          <p:nvPr/>
        </p:nvSpPr>
        <p:spPr bwMode="auto">
          <a:xfrm rot="-1200000">
            <a:off x="3162300" y="45878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7" name="Siege_90">
            <a:extLst>
              <a:ext uri="{FF2B5EF4-FFF2-40B4-BE49-F238E27FC236}">
                <a16:creationId xmlns:a16="http://schemas.microsoft.com/office/drawing/2014/main" id="{8D0F2985-7C39-44A9-9491-A9E94AD3FEB9}"/>
              </a:ext>
            </a:extLst>
          </p:cNvPr>
          <p:cNvSpPr txBox="1">
            <a:spLocks noChangeArrowheads="1"/>
          </p:cNvSpPr>
          <p:nvPr/>
        </p:nvSpPr>
        <p:spPr bwMode="auto">
          <a:xfrm rot="16433340">
            <a:off x="4665524" y="154218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VIET NAM</a:t>
            </a:r>
          </a:p>
        </p:txBody>
      </p:sp>
      <p:sp>
        <p:nvSpPr>
          <p:cNvPr id="4198" name="Siege_89">
            <a:extLst>
              <a:ext uri="{FF2B5EF4-FFF2-40B4-BE49-F238E27FC236}">
                <a16:creationId xmlns:a16="http://schemas.microsoft.com/office/drawing/2014/main" id="{783F38FE-5880-427E-A773-1E378377B737}"/>
              </a:ext>
            </a:extLst>
          </p:cNvPr>
          <p:cNvSpPr txBox="1">
            <a:spLocks noChangeArrowheads="1"/>
          </p:cNvSpPr>
          <p:nvPr/>
        </p:nvSpPr>
        <p:spPr bwMode="auto">
          <a:xfrm rot="-1680000">
            <a:off x="3257550" y="47926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199" name="Siege_350">
            <a:extLst>
              <a:ext uri="{FF2B5EF4-FFF2-40B4-BE49-F238E27FC236}">
                <a16:creationId xmlns:a16="http://schemas.microsoft.com/office/drawing/2014/main" id="{2A839685-FEAB-4E5F-B939-9C343152FA2E}"/>
              </a:ext>
            </a:extLst>
          </p:cNvPr>
          <p:cNvSpPr txBox="1">
            <a:spLocks noChangeArrowheads="1"/>
          </p:cNvSpPr>
          <p:nvPr/>
        </p:nvSpPr>
        <p:spPr bwMode="auto">
          <a:xfrm rot="1200000">
            <a:off x="7273925" y="46291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0" name="Siege_349">
            <a:extLst>
              <a:ext uri="{FF2B5EF4-FFF2-40B4-BE49-F238E27FC236}">
                <a16:creationId xmlns:a16="http://schemas.microsoft.com/office/drawing/2014/main" id="{695A86E1-FA1A-49D7-B888-7E573722D1EA}"/>
              </a:ext>
            </a:extLst>
          </p:cNvPr>
          <p:cNvSpPr txBox="1">
            <a:spLocks noChangeArrowheads="1"/>
          </p:cNvSpPr>
          <p:nvPr/>
        </p:nvSpPr>
        <p:spPr bwMode="auto">
          <a:xfrm rot="1080000">
            <a:off x="7323138" y="45275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1" name="Siege_348">
            <a:extLst>
              <a:ext uri="{FF2B5EF4-FFF2-40B4-BE49-F238E27FC236}">
                <a16:creationId xmlns:a16="http://schemas.microsoft.com/office/drawing/2014/main" id="{86808B9A-E122-473E-9E58-A9FCC71C6C92}"/>
              </a:ext>
            </a:extLst>
          </p:cNvPr>
          <p:cNvSpPr txBox="1">
            <a:spLocks noChangeArrowheads="1"/>
          </p:cNvSpPr>
          <p:nvPr/>
        </p:nvSpPr>
        <p:spPr bwMode="auto">
          <a:xfrm rot="960000">
            <a:off x="7361238" y="4424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2" name="Siege_347">
            <a:extLst>
              <a:ext uri="{FF2B5EF4-FFF2-40B4-BE49-F238E27FC236}">
                <a16:creationId xmlns:a16="http://schemas.microsoft.com/office/drawing/2014/main" id="{8AB99DD8-2E32-419E-9C9A-122F53478BE3}"/>
              </a:ext>
            </a:extLst>
          </p:cNvPr>
          <p:cNvSpPr txBox="1">
            <a:spLocks noChangeArrowheads="1"/>
          </p:cNvSpPr>
          <p:nvPr/>
        </p:nvSpPr>
        <p:spPr bwMode="auto">
          <a:xfrm rot="840000">
            <a:off x="7392988" y="43164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3" name="Siege_346">
            <a:extLst>
              <a:ext uri="{FF2B5EF4-FFF2-40B4-BE49-F238E27FC236}">
                <a16:creationId xmlns:a16="http://schemas.microsoft.com/office/drawing/2014/main" id="{268B4C85-CCE2-416C-AA6F-B61FB97A101A}"/>
              </a:ext>
            </a:extLst>
          </p:cNvPr>
          <p:cNvSpPr txBox="1">
            <a:spLocks noChangeArrowheads="1"/>
          </p:cNvSpPr>
          <p:nvPr/>
        </p:nvSpPr>
        <p:spPr bwMode="auto">
          <a:xfrm rot="720000">
            <a:off x="7424738" y="42179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4" name="Siege_345">
            <a:extLst>
              <a:ext uri="{FF2B5EF4-FFF2-40B4-BE49-F238E27FC236}">
                <a16:creationId xmlns:a16="http://schemas.microsoft.com/office/drawing/2014/main" id="{29A39011-D146-40AF-9205-FE83793F9D41}"/>
              </a:ext>
            </a:extLst>
          </p:cNvPr>
          <p:cNvSpPr txBox="1">
            <a:spLocks noChangeArrowheads="1"/>
          </p:cNvSpPr>
          <p:nvPr/>
        </p:nvSpPr>
        <p:spPr bwMode="auto">
          <a:xfrm rot="600000">
            <a:off x="7459663" y="4111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05" name="Siege_192">
            <a:extLst>
              <a:ext uri="{FF2B5EF4-FFF2-40B4-BE49-F238E27FC236}">
                <a16:creationId xmlns:a16="http://schemas.microsoft.com/office/drawing/2014/main" id="{53BCD40D-881A-4F7A-8DED-978C94B946B0}"/>
              </a:ext>
            </a:extLst>
          </p:cNvPr>
          <p:cNvSpPr txBox="1">
            <a:spLocks noChangeArrowheads="1"/>
          </p:cNvSpPr>
          <p:nvPr/>
        </p:nvSpPr>
        <p:spPr bwMode="auto">
          <a:xfrm rot="1527464">
            <a:off x="5460689" y="44742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BAHREIN</a:t>
            </a:r>
          </a:p>
        </p:txBody>
      </p:sp>
      <p:sp>
        <p:nvSpPr>
          <p:cNvPr id="4206" name="Siege_191">
            <a:extLst>
              <a:ext uri="{FF2B5EF4-FFF2-40B4-BE49-F238E27FC236}">
                <a16:creationId xmlns:a16="http://schemas.microsoft.com/office/drawing/2014/main" id="{B12FB4C7-8DD9-4398-A9F7-95DA86EB9242}"/>
              </a:ext>
            </a:extLst>
          </p:cNvPr>
          <p:cNvSpPr txBox="1">
            <a:spLocks noChangeArrowheads="1"/>
          </p:cNvSpPr>
          <p:nvPr/>
        </p:nvSpPr>
        <p:spPr bwMode="auto">
          <a:xfrm rot="564362">
            <a:off x="5532598" y="429603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BANGLADESH</a:t>
            </a:r>
          </a:p>
        </p:txBody>
      </p:sp>
      <p:sp>
        <p:nvSpPr>
          <p:cNvPr id="4207" name="Siege_189">
            <a:extLst>
              <a:ext uri="{FF2B5EF4-FFF2-40B4-BE49-F238E27FC236}">
                <a16:creationId xmlns:a16="http://schemas.microsoft.com/office/drawing/2014/main" id="{AA37243D-6521-469B-8292-773C07FED48B}"/>
              </a:ext>
            </a:extLst>
          </p:cNvPr>
          <p:cNvSpPr txBox="1">
            <a:spLocks noChangeArrowheads="1"/>
          </p:cNvSpPr>
          <p:nvPr/>
        </p:nvSpPr>
        <p:spPr bwMode="auto">
          <a:xfrm rot="198013">
            <a:off x="6282573" y="419647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BELARUS</a:t>
            </a:r>
          </a:p>
        </p:txBody>
      </p:sp>
      <p:sp>
        <p:nvSpPr>
          <p:cNvPr id="4208" name="Siege_188">
            <a:extLst>
              <a:ext uri="{FF2B5EF4-FFF2-40B4-BE49-F238E27FC236}">
                <a16:creationId xmlns:a16="http://schemas.microsoft.com/office/drawing/2014/main" id="{93EAF39E-BD70-458F-8979-783E80363A0C}"/>
              </a:ext>
            </a:extLst>
          </p:cNvPr>
          <p:cNvSpPr txBox="1">
            <a:spLocks noChangeArrowheads="1"/>
          </p:cNvSpPr>
          <p:nvPr/>
        </p:nvSpPr>
        <p:spPr bwMode="auto">
          <a:xfrm rot="21406946">
            <a:off x="6284430" y="39601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BELIZE</a:t>
            </a:r>
          </a:p>
        </p:txBody>
      </p:sp>
      <p:sp>
        <p:nvSpPr>
          <p:cNvPr id="4209" name="Siege_186">
            <a:extLst>
              <a:ext uri="{FF2B5EF4-FFF2-40B4-BE49-F238E27FC236}">
                <a16:creationId xmlns:a16="http://schemas.microsoft.com/office/drawing/2014/main" id="{BBED305D-8EB8-4F5A-B256-443A0ED521F0}"/>
              </a:ext>
            </a:extLst>
          </p:cNvPr>
          <p:cNvSpPr txBox="1">
            <a:spLocks noChangeArrowheads="1"/>
          </p:cNvSpPr>
          <p:nvPr/>
        </p:nvSpPr>
        <p:spPr bwMode="auto">
          <a:xfrm rot="20992698">
            <a:off x="6264705" y="376436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BHOUTAN</a:t>
            </a:r>
          </a:p>
        </p:txBody>
      </p:sp>
      <p:sp>
        <p:nvSpPr>
          <p:cNvPr id="4210" name="Siege_156">
            <a:extLst>
              <a:ext uri="{FF2B5EF4-FFF2-40B4-BE49-F238E27FC236}">
                <a16:creationId xmlns:a16="http://schemas.microsoft.com/office/drawing/2014/main" id="{CE063A54-7B52-47CB-82E2-E3F9C346640A}"/>
              </a:ext>
            </a:extLst>
          </p:cNvPr>
          <p:cNvSpPr txBox="1">
            <a:spLocks noChangeArrowheads="1"/>
          </p:cNvSpPr>
          <p:nvPr/>
        </p:nvSpPr>
        <p:spPr bwMode="auto">
          <a:xfrm rot="2848296">
            <a:off x="3244305" y="279905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FINLANDE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212" name="Siege_184">
            <a:extLst>
              <a:ext uri="{FF2B5EF4-FFF2-40B4-BE49-F238E27FC236}">
                <a16:creationId xmlns:a16="http://schemas.microsoft.com/office/drawing/2014/main" id="{AF6F2EAE-0E38-4D91-83BB-DB800A3C6655}"/>
              </a:ext>
            </a:extLst>
          </p:cNvPr>
          <p:cNvSpPr txBox="1">
            <a:spLocks noChangeArrowheads="1"/>
          </p:cNvSpPr>
          <p:nvPr/>
        </p:nvSpPr>
        <p:spPr bwMode="auto">
          <a:xfrm rot="20430198">
            <a:off x="6197119" y="35263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BOSNIE-</a:t>
            </a:r>
          </a:p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HERZEGOVINE</a:t>
            </a:r>
          </a:p>
        </p:txBody>
      </p:sp>
      <p:sp>
        <p:nvSpPr>
          <p:cNvPr id="2" name="Siege_183">
            <a:extLst>
              <a:ext uri="{FF2B5EF4-FFF2-40B4-BE49-F238E27FC236}">
                <a16:creationId xmlns:a16="http://schemas.microsoft.com/office/drawing/2014/main" id="{3827B440-2160-43A1-B1BF-834DFF4E2B64}"/>
              </a:ext>
            </a:extLst>
          </p:cNvPr>
          <p:cNvSpPr txBox="1">
            <a:spLocks noChangeArrowheads="1"/>
          </p:cNvSpPr>
          <p:nvPr/>
        </p:nvSpPr>
        <p:spPr bwMode="auto">
          <a:xfrm rot="19734590">
            <a:off x="6064609" y="322149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BURUNDI</a:t>
            </a:r>
          </a:p>
        </p:txBody>
      </p:sp>
      <p:sp>
        <p:nvSpPr>
          <p:cNvPr id="4213" name="Siege_182">
            <a:extLst>
              <a:ext uri="{FF2B5EF4-FFF2-40B4-BE49-F238E27FC236}">
                <a16:creationId xmlns:a16="http://schemas.microsoft.com/office/drawing/2014/main" id="{D36C1635-BF0C-4DBC-9308-AA447969D3EF}"/>
              </a:ext>
            </a:extLst>
          </p:cNvPr>
          <p:cNvSpPr txBox="1">
            <a:spLocks noChangeArrowheads="1"/>
          </p:cNvSpPr>
          <p:nvPr/>
        </p:nvSpPr>
        <p:spPr bwMode="auto">
          <a:xfrm rot="20268732">
            <a:off x="6160368" y="34247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BOTSWANA</a:t>
            </a:r>
          </a:p>
        </p:txBody>
      </p:sp>
      <p:sp>
        <p:nvSpPr>
          <p:cNvPr id="4215" name="Siege_181">
            <a:extLst>
              <a:ext uri="{FF2B5EF4-FFF2-40B4-BE49-F238E27FC236}">
                <a16:creationId xmlns:a16="http://schemas.microsoft.com/office/drawing/2014/main" id="{5E5E60C7-C514-48E1-98F3-FDA8316BDE26}"/>
              </a:ext>
            </a:extLst>
          </p:cNvPr>
          <p:cNvSpPr txBox="1">
            <a:spLocks noChangeArrowheads="1"/>
          </p:cNvSpPr>
          <p:nvPr/>
        </p:nvSpPr>
        <p:spPr bwMode="auto">
          <a:xfrm rot="20016424">
            <a:off x="6133543" y="33476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BRUNEI</a:t>
            </a:r>
          </a:p>
          <a:p>
            <a:pPr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DARUSSALAM</a:t>
            </a:r>
          </a:p>
          <a:p>
            <a:pPr eaLnBrk="1" hangingPunct="1">
              <a:defRPr/>
            </a:pPr>
            <a:endParaRPr lang="fr-FR" altLang="fr-FR" sz="35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Siege_180">
            <a:extLst>
              <a:ext uri="{FF2B5EF4-FFF2-40B4-BE49-F238E27FC236}">
                <a16:creationId xmlns:a16="http://schemas.microsoft.com/office/drawing/2014/main" id="{5D2D868A-3687-4AEC-90CE-E4A801443CAF}"/>
              </a:ext>
            </a:extLst>
          </p:cNvPr>
          <p:cNvSpPr txBox="1">
            <a:spLocks noChangeArrowheads="1"/>
          </p:cNvSpPr>
          <p:nvPr/>
        </p:nvSpPr>
        <p:spPr bwMode="auto">
          <a:xfrm rot="20725135">
            <a:off x="5499739" y="380501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BULGARIE</a:t>
            </a:r>
          </a:p>
        </p:txBody>
      </p:sp>
      <p:sp>
        <p:nvSpPr>
          <p:cNvPr id="4216" name="Siege_179">
            <a:extLst>
              <a:ext uri="{FF2B5EF4-FFF2-40B4-BE49-F238E27FC236}">
                <a16:creationId xmlns:a16="http://schemas.microsoft.com/office/drawing/2014/main" id="{252FD225-AF3E-4EBA-9981-E3769FA02074}"/>
              </a:ext>
            </a:extLst>
          </p:cNvPr>
          <p:cNvSpPr txBox="1">
            <a:spLocks noChangeArrowheads="1"/>
          </p:cNvSpPr>
          <p:nvPr/>
        </p:nvSpPr>
        <p:spPr bwMode="auto">
          <a:xfrm rot="19780895">
            <a:off x="5400473" y="357435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BURKINA FASO</a:t>
            </a:r>
          </a:p>
        </p:txBody>
      </p:sp>
      <p:sp>
        <p:nvSpPr>
          <p:cNvPr id="4217" name="Siege_177">
            <a:extLst>
              <a:ext uri="{FF2B5EF4-FFF2-40B4-BE49-F238E27FC236}">
                <a16:creationId xmlns:a16="http://schemas.microsoft.com/office/drawing/2014/main" id="{B5FE40AA-C621-468C-870F-F9A75BC860BB}"/>
              </a:ext>
            </a:extLst>
          </p:cNvPr>
          <p:cNvSpPr txBox="1">
            <a:spLocks noChangeArrowheads="1"/>
          </p:cNvSpPr>
          <p:nvPr/>
        </p:nvSpPr>
        <p:spPr bwMode="auto">
          <a:xfrm rot="19374865">
            <a:off x="5951391" y="30339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CAMBODGE</a:t>
            </a:r>
          </a:p>
        </p:txBody>
      </p:sp>
      <p:sp>
        <p:nvSpPr>
          <p:cNvPr id="4218" name="Siege_175">
            <a:extLst>
              <a:ext uri="{FF2B5EF4-FFF2-40B4-BE49-F238E27FC236}">
                <a16:creationId xmlns:a16="http://schemas.microsoft.com/office/drawing/2014/main" id="{CF2F0ADB-D232-4C1F-9B9C-08F75D607E72}"/>
              </a:ext>
            </a:extLst>
          </p:cNvPr>
          <p:cNvSpPr txBox="1">
            <a:spLocks noChangeArrowheads="1"/>
          </p:cNvSpPr>
          <p:nvPr/>
        </p:nvSpPr>
        <p:spPr bwMode="auto">
          <a:xfrm rot="19279968">
            <a:off x="5885308" y="29437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CANADA</a:t>
            </a:r>
          </a:p>
        </p:txBody>
      </p:sp>
      <p:sp>
        <p:nvSpPr>
          <p:cNvPr id="4219" name="Siege_174">
            <a:extLst>
              <a:ext uri="{FF2B5EF4-FFF2-40B4-BE49-F238E27FC236}">
                <a16:creationId xmlns:a16="http://schemas.microsoft.com/office/drawing/2014/main" id="{1519649C-D6E0-4BCD-89C3-EFF8FA2B7502}"/>
              </a:ext>
            </a:extLst>
          </p:cNvPr>
          <p:cNvSpPr txBox="1">
            <a:spLocks noChangeArrowheads="1"/>
          </p:cNvSpPr>
          <p:nvPr/>
        </p:nvSpPr>
        <p:spPr bwMode="auto">
          <a:xfrm rot="19040196">
            <a:off x="5814594" y="286232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CHINE</a:t>
            </a:r>
          </a:p>
        </p:txBody>
      </p:sp>
      <p:sp>
        <p:nvSpPr>
          <p:cNvPr id="4220" name="Siege_173">
            <a:extLst>
              <a:ext uri="{FF2B5EF4-FFF2-40B4-BE49-F238E27FC236}">
                <a16:creationId xmlns:a16="http://schemas.microsoft.com/office/drawing/2014/main" id="{22E4C49D-1C9C-4C83-BAAD-0E6B38B0F597}"/>
              </a:ext>
            </a:extLst>
          </p:cNvPr>
          <p:cNvSpPr txBox="1">
            <a:spLocks noChangeArrowheads="1"/>
          </p:cNvSpPr>
          <p:nvPr/>
        </p:nvSpPr>
        <p:spPr bwMode="auto">
          <a:xfrm rot="18774551">
            <a:off x="5722255" y="277042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CHYPRE</a:t>
            </a:r>
          </a:p>
        </p:txBody>
      </p:sp>
      <p:sp>
        <p:nvSpPr>
          <p:cNvPr id="4221" name="Siege_172">
            <a:extLst>
              <a:ext uri="{FF2B5EF4-FFF2-40B4-BE49-F238E27FC236}">
                <a16:creationId xmlns:a16="http://schemas.microsoft.com/office/drawing/2014/main" id="{EB9BCF7F-A029-4A74-A6CF-2EE2D95A2E85}"/>
              </a:ext>
            </a:extLst>
          </p:cNvPr>
          <p:cNvSpPr txBox="1">
            <a:spLocks noChangeArrowheads="1"/>
          </p:cNvSpPr>
          <p:nvPr/>
        </p:nvSpPr>
        <p:spPr bwMode="auto">
          <a:xfrm rot="18716288">
            <a:off x="5646868" y="270023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COLOMBIE</a:t>
            </a:r>
          </a:p>
        </p:txBody>
      </p:sp>
      <p:sp>
        <p:nvSpPr>
          <p:cNvPr id="4222" name="Siege_171">
            <a:extLst>
              <a:ext uri="{FF2B5EF4-FFF2-40B4-BE49-F238E27FC236}">
                <a16:creationId xmlns:a16="http://schemas.microsoft.com/office/drawing/2014/main" id="{A3EBD4F5-47FF-4A38-9CE5-B8C4D431FD84}"/>
              </a:ext>
            </a:extLst>
          </p:cNvPr>
          <p:cNvSpPr txBox="1">
            <a:spLocks noChangeArrowheads="1"/>
          </p:cNvSpPr>
          <p:nvPr/>
        </p:nvSpPr>
        <p:spPr bwMode="auto">
          <a:xfrm rot="17953169">
            <a:off x="5315122" y="24903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COMORES</a:t>
            </a:r>
          </a:p>
        </p:txBody>
      </p:sp>
      <p:sp>
        <p:nvSpPr>
          <p:cNvPr id="4223" name="Siege_169">
            <a:extLst>
              <a:ext uri="{FF2B5EF4-FFF2-40B4-BE49-F238E27FC236}">
                <a16:creationId xmlns:a16="http://schemas.microsoft.com/office/drawing/2014/main" id="{6A077503-AF1F-4BD4-8BBA-D4D5ADA23CAC}"/>
              </a:ext>
            </a:extLst>
          </p:cNvPr>
          <p:cNvSpPr txBox="1">
            <a:spLocks noChangeArrowheads="1"/>
          </p:cNvSpPr>
          <p:nvPr/>
        </p:nvSpPr>
        <p:spPr bwMode="auto">
          <a:xfrm rot="17648239">
            <a:off x="5209787" y="244349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CONGO</a:t>
            </a:r>
          </a:p>
        </p:txBody>
      </p:sp>
      <p:sp>
        <p:nvSpPr>
          <p:cNvPr id="4224" name="Siege_168">
            <a:extLst>
              <a:ext uri="{FF2B5EF4-FFF2-40B4-BE49-F238E27FC236}">
                <a16:creationId xmlns:a16="http://schemas.microsoft.com/office/drawing/2014/main" id="{301730B5-5268-4FED-A88A-0843DB906B4B}"/>
              </a:ext>
            </a:extLst>
          </p:cNvPr>
          <p:cNvSpPr txBox="1">
            <a:spLocks noChangeArrowheads="1"/>
          </p:cNvSpPr>
          <p:nvPr/>
        </p:nvSpPr>
        <p:spPr bwMode="auto">
          <a:xfrm rot="2669434">
            <a:off x="3717212" y="337737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FIDJI</a:t>
            </a:r>
          </a:p>
        </p:txBody>
      </p:sp>
      <p:sp>
        <p:nvSpPr>
          <p:cNvPr id="4225" name="Siege_164">
            <a:extLst>
              <a:ext uri="{FF2B5EF4-FFF2-40B4-BE49-F238E27FC236}">
                <a16:creationId xmlns:a16="http://schemas.microsoft.com/office/drawing/2014/main" id="{71DF8DEA-4762-4DEB-87EB-F5AAC728F163}"/>
              </a:ext>
            </a:extLst>
          </p:cNvPr>
          <p:cNvSpPr txBox="1">
            <a:spLocks noChangeArrowheads="1"/>
          </p:cNvSpPr>
          <p:nvPr/>
        </p:nvSpPr>
        <p:spPr bwMode="auto">
          <a:xfrm rot="16716120">
            <a:off x="4822001" y="2384507"/>
            <a:ext cx="242880" cy="63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CUBA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226" name="Siege_163">
            <a:extLst>
              <a:ext uri="{FF2B5EF4-FFF2-40B4-BE49-F238E27FC236}">
                <a16:creationId xmlns:a16="http://schemas.microsoft.com/office/drawing/2014/main" id="{CC2B0449-1592-4157-94DA-79A3E05E7C66}"/>
              </a:ext>
            </a:extLst>
          </p:cNvPr>
          <p:cNvSpPr txBox="1">
            <a:spLocks noChangeArrowheads="1"/>
          </p:cNvSpPr>
          <p:nvPr/>
        </p:nvSpPr>
        <p:spPr bwMode="auto">
          <a:xfrm rot="1010587">
            <a:off x="3489025" y="380713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INDE</a:t>
            </a:r>
          </a:p>
        </p:txBody>
      </p:sp>
      <p:sp>
        <p:nvSpPr>
          <p:cNvPr id="4228" name="Siege_161">
            <a:extLst>
              <a:ext uri="{FF2B5EF4-FFF2-40B4-BE49-F238E27FC236}">
                <a16:creationId xmlns:a16="http://schemas.microsoft.com/office/drawing/2014/main" id="{B6C96CE2-6014-42CE-B80E-3C477814D8F9}"/>
              </a:ext>
            </a:extLst>
          </p:cNvPr>
          <p:cNvSpPr txBox="1">
            <a:spLocks noChangeArrowheads="1"/>
          </p:cNvSpPr>
          <p:nvPr/>
        </p:nvSpPr>
        <p:spPr bwMode="auto">
          <a:xfrm rot="4531659">
            <a:off x="3997087" y="236939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ESTONIE</a:t>
            </a:r>
          </a:p>
        </p:txBody>
      </p:sp>
      <p:sp>
        <p:nvSpPr>
          <p:cNvPr id="4" name="Siege_160">
            <a:extLst>
              <a:ext uri="{FF2B5EF4-FFF2-40B4-BE49-F238E27FC236}">
                <a16:creationId xmlns:a16="http://schemas.microsoft.com/office/drawing/2014/main" id="{879FF0B6-553F-427A-91D3-43354D66101F}"/>
              </a:ext>
            </a:extLst>
          </p:cNvPr>
          <p:cNvSpPr txBox="1">
            <a:spLocks noChangeArrowheads="1"/>
          </p:cNvSpPr>
          <p:nvPr/>
        </p:nvSpPr>
        <p:spPr bwMode="auto">
          <a:xfrm rot="4308749">
            <a:off x="3883240" y="2422641"/>
            <a:ext cx="355600" cy="70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ESWATINI</a:t>
            </a:r>
          </a:p>
        </p:txBody>
      </p:sp>
      <p:sp>
        <p:nvSpPr>
          <p:cNvPr id="4229" name="Siege_158">
            <a:extLst>
              <a:ext uri="{FF2B5EF4-FFF2-40B4-BE49-F238E27FC236}">
                <a16:creationId xmlns:a16="http://schemas.microsoft.com/office/drawing/2014/main" id="{5AAEFF2F-BF76-400D-89F0-AB2757981FD3}"/>
              </a:ext>
            </a:extLst>
          </p:cNvPr>
          <p:cNvSpPr txBox="1">
            <a:spLocks noChangeArrowheads="1"/>
          </p:cNvSpPr>
          <p:nvPr/>
        </p:nvSpPr>
        <p:spPr bwMode="auto">
          <a:xfrm rot="3799031">
            <a:off x="3677694" y="24877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ETHIOPIE</a:t>
            </a:r>
          </a:p>
        </p:txBody>
      </p:sp>
      <p:sp>
        <p:nvSpPr>
          <p:cNvPr id="4230" name="Siege_157">
            <a:extLst>
              <a:ext uri="{FF2B5EF4-FFF2-40B4-BE49-F238E27FC236}">
                <a16:creationId xmlns:a16="http://schemas.microsoft.com/office/drawing/2014/main" id="{A1A5656F-C349-4C32-AB5B-3B21BEB65DBD}"/>
              </a:ext>
            </a:extLst>
          </p:cNvPr>
          <p:cNvSpPr txBox="1">
            <a:spLocks noChangeArrowheads="1"/>
          </p:cNvSpPr>
          <p:nvPr/>
        </p:nvSpPr>
        <p:spPr bwMode="auto">
          <a:xfrm rot="3210703">
            <a:off x="3337919" y="271823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FEDERATION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chemeClr val="tx1"/>
                </a:solidFill>
                <a:cs typeface="Times New Roman" panose="02020603050405020304" pitchFamily="18" charset="0"/>
              </a:rPr>
              <a:t>DE RUSSIE</a:t>
            </a:r>
          </a:p>
        </p:txBody>
      </p:sp>
      <p:sp>
        <p:nvSpPr>
          <p:cNvPr id="4231" name="Siege_155">
            <a:extLst>
              <a:ext uri="{FF2B5EF4-FFF2-40B4-BE49-F238E27FC236}">
                <a16:creationId xmlns:a16="http://schemas.microsoft.com/office/drawing/2014/main" id="{3967C535-E319-48B6-A8E9-4940B5EFC9BE}"/>
              </a:ext>
            </a:extLst>
          </p:cNvPr>
          <p:cNvSpPr txBox="1">
            <a:spLocks noChangeArrowheads="1"/>
          </p:cNvSpPr>
          <p:nvPr/>
        </p:nvSpPr>
        <p:spPr bwMode="auto">
          <a:xfrm rot="2554358">
            <a:off x="3101548" y="295030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GABON</a:t>
            </a:r>
          </a:p>
        </p:txBody>
      </p:sp>
      <p:sp>
        <p:nvSpPr>
          <p:cNvPr id="4232" name="Siege_154">
            <a:extLst>
              <a:ext uri="{FF2B5EF4-FFF2-40B4-BE49-F238E27FC236}">
                <a16:creationId xmlns:a16="http://schemas.microsoft.com/office/drawing/2014/main" id="{4F446235-4B65-464D-8BCC-9372FC2588F8}"/>
              </a:ext>
            </a:extLst>
          </p:cNvPr>
          <p:cNvSpPr txBox="1">
            <a:spLocks noChangeArrowheads="1"/>
          </p:cNvSpPr>
          <p:nvPr/>
        </p:nvSpPr>
        <p:spPr bwMode="auto">
          <a:xfrm rot="2275768">
            <a:off x="3029763" y="304431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GAMBIE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233" name="Siege_153">
            <a:extLst>
              <a:ext uri="{FF2B5EF4-FFF2-40B4-BE49-F238E27FC236}">
                <a16:creationId xmlns:a16="http://schemas.microsoft.com/office/drawing/2014/main" id="{63004B1F-4CE5-4586-A7E8-44AEAE2619D8}"/>
              </a:ext>
            </a:extLst>
          </p:cNvPr>
          <p:cNvSpPr txBox="1">
            <a:spLocks noChangeArrowheads="1"/>
          </p:cNvSpPr>
          <p:nvPr/>
        </p:nvSpPr>
        <p:spPr bwMode="auto">
          <a:xfrm rot="2121769">
            <a:off x="2968322" y="31328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GEORGIE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34" name="Siege_152">
            <a:extLst>
              <a:ext uri="{FF2B5EF4-FFF2-40B4-BE49-F238E27FC236}">
                <a16:creationId xmlns:a16="http://schemas.microsoft.com/office/drawing/2014/main" id="{B5397711-B7F3-4CAD-A02A-AE4A1A6E9A35}"/>
              </a:ext>
            </a:extLst>
          </p:cNvPr>
          <p:cNvSpPr txBox="1">
            <a:spLocks noChangeArrowheads="1"/>
          </p:cNvSpPr>
          <p:nvPr/>
        </p:nvSpPr>
        <p:spPr bwMode="auto">
          <a:xfrm rot="1803605">
            <a:off x="2921801" y="322271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GHANA</a:t>
            </a:r>
          </a:p>
        </p:txBody>
      </p:sp>
      <p:sp>
        <p:nvSpPr>
          <p:cNvPr id="4235" name="Siege_149">
            <a:extLst>
              <a:ext uri="{FF2B5EF4-FFF2-40B4-BE49-F238E27FC236}">
                <a16:creationId xmlns:a16="http://schemas.microsoft.com/office/drawing/2014/main" id="{7AF47CBF-DDA1-4ACD-B093-B544D73E8D29}"/>
              </a:ext>
            </a:extLst>
          </p:cNvPr>
          <p:cNvSpPr txBox="1">
            <a:spLocks noChangeArrowheads="1"/>
          </p:cNvSpPr>
          <p:nvPr/>
        </p:nvSpPr>
        <p:spPr bwMode="auto">
          <a:xfrm rot="1042040">
            <a:off x="2783715" y="354620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GUATEMALA</a:t>
            </a:r>
          </a:p>
        </p:txBody>
      </p:sp>
      <p:sp>
        <p:nvSpPr>
          <p:cNvPr id="4236" name="Siege_148">
            <a:extLst>
              <a:ext uri="{FF2B5EF4-FFF2-40B4-BE49-F238E27FC236}">
                <a16:creationId xmlns:a16="http://schemas.microsoft.com/office/drawing/2014/main" id="{3B55DB1C-7576-4057-A614-3395C576B3F4}"/>
              </a:ext>
            </a:extLst>
          </p:cNvPr>
          <p:cNvSpPr txBox="1">
            <a:spLocks noChangeArrowheads="1"/>
          </p:cNvSpPr>
          <p:nvPr/>
        </p:nvSpPr>
        <p:spPr bwMode="auto">
          <a:xfrm rot="20539495">
            <a:off x="5829486" y="3668237"/>
            <a:ext cx="182479" cy="5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NEPAL</a:t>
            </a:r>
          </a:p>
        </p:txBody>
      </p:sp>
      <p:sp>
        <p:nvSpPr>
          <p:cNvPr id="4238" name="Siege_145">
            <a:extLst>
              <a:ext uri="{FF2B5EF4-FFF2-40B4-BE49-F238E27FC236}">
                <a16:creationId xmlns:a16="http://schemas.microsoft.com/office/drawing/2014/main" id="{9EB74667-691A-4C4A-A5DA-99C3489E41E2}"/>
              </a:ext>
            </a:extLst>
          </p:cNvPr>
          <p:cNvSpPr txBox="1">
            <a:spLocks noChangeArrowheads="1"/>
          </p:cNvSpPr>
          <p:nvPr/>
        </p:nvSpPr>
        <p:spPr bwMode="auto">
          <a:xfrm rot="507217">
            <a:off x="2705947" y="386388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GUINÉE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EQUATORIALE</a:t>
            </a:r>
          </a:p>
        </p:txBody>
      </p:sp>
      <p:sp>
        <p:nvSpPr>
          <p:cNvPr id="5" name="Siege_144">
            <a:extLst>
              <a:ext uri="{FF2B5EF4-FFF2-40B4-BE49-F238E27FC236}">
                <a16:creationId xmlns:a16="http://schemas.microsoft.com/office/drawing/2014/main" id="{EAD3739D-996D-4552-94B1-956B91AA3CC2}"/>
              </a:ext>
            </a:extLst>
          </p:cNvPr>
          <p:cNvSpPr txBox="1">
            <a:spLocks noChangeArrowheads="1"/>
          </p:cNvSpPr>
          <p:nvPr/>
        </p:nvSpPr>
        <p:spPr bwMode="auto">
          <a:xfrm rot="20045907">
            <a:off x="5754690" y="342591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NIGERIA</a:t>
            </a:r>
          </a:p>
        </p:txBody>
      </p:sp>
      <p:sp>
        <p:nvSpPr>
          <p:cNvPr id="4240" name="Siege_143">
            <a:extLst>
              <a:ext uri="{FF2B5EF4-FFF2-40B4-BE49-F238E27FC236}">
                <a16:creationId xmlns:a16="http://schemas.microsoft.com/office/drawing/2014/main" id="{E6F98A52-815A-4B99-9FE7-69C7866C3AF6}"/>
              </a:ext>
            </a:extLst>
          </p:cNvPr>
          <p:cNvSpPr txBox="1">
            <a:spLocks noChangeArrowheads="1"/>
          </p:cNvSpPr>
          <p:nvPr/>
        </p:nvSpPr>
        <p:spPr bwMode="auto">
          <a:xfrm rot="389898">
            <a:off x="2708101" y="39706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GUYANA</a:t>
            </a:r>
          </a:p>
        </p:txBody>
      </p:sp>
      <p:sp>
        <p:nvSpPr>
          <p:cNvPr id="6" name="Siege_141">
            <a:extLst>
              <a:ext uri="{FF2B5EF4-FFF2-40B4-BE49-F238E27FC236}">
                <a16:creationId xmlns:a16="http://schemas.microsoft.com/office/drawing/2014/main" id="{977E2CE9-18EC-4C14-AB4E-4C90260B6C8F}"/>
              </a:ext>
            </a:extLst>
          </p:cNvPr>
          <p:cNvSpPr txBox="1">
            <a:spLocks noChangeArrowheads="1"/>
          </p:cNvSpPr>
          <p:nvPr/>
        </p:nvSpPr>
        <p:spPr bwMode="auto">
          <a:xfrm rot="1172175">
            <a:off x="5649971" y="445560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LIBYE</a:t>
            </a:r>
          </a:p>
        </p:txBody>
      </p:sp>
      <p:sp>
        <p:nvSpPr>
          <p:cNvPr id="4241" name="Siege_140">
            <a:extLst>
              <a:ext uri="{FF2B5EF4-FFF2-40B4-BE49-F238E27FC236}">
                <a16:creationId xmlns:a16="http://schemas.microsoft.com/office/drawing/2014/main" id="{FD2D186B-CCB4-40AD-ACDC-555DEDBB9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6758" y="4210521"/>
            <a:ext cx="355600" cy="80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HONDURAS</a:t>
            </a:r>
          </a:p>
        </p:txBody>
      </p:sp>
      <p:sp>
        <p:nvSpPr>
          <p:cNvPr id="4242" name="Siege_138">
            <a:extLst>
              <a:ext uri="{FF2B5EF4-FFF2-40B4-BE49-F238E27FC236}">
                <a16:creationId xmlns:a16="http://schemas.microsoft.com/office/drawing/2014/main" id="{6C9B71DC-7DD1-4C9B-AB6B-39816F3A8331}"/>
              </a:ext>
            </a:extLst>
          </p:cNvPr>
          <p:cNvSpPr txBox="1">
            <a:spLocks noChangeArrowheads="1"/>
          </p:cNvSpPr>
          <p:nvPr/>
        </p:nvSpPr>
        <p:spPr bwMode="auto">
          <a:xfrm rot="17399347">
            <a:off x="5200614" y="202490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MAURICE</a:t>
            </a:r>
            <a:endParaRPr lang="fr-FR" altLang="fr-FR" sz="3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43" name="Siege_255">
            <a:extLst>
              <a:ext uri="{FF2B5EF4-FFF2-40B4-BE49-F238E27FC236}">
                <a16:creationId xmlns:a16="http://schemas.microsoft.com/office/drawing/2014/main" id="{7A4CB744-0C6B-4A27-967E-A18E360451D2}"/>
              </a:ext>
            </a:extLst>
          </p:cNvPr>
          <p:cNvSpPr txBox="1">
            <a:spLocks noChangeArrowheads="1"/>
          </p:cNvSpPr>
          <p:nvPr/>
        </p:nvSpPr>
        <p:spPr bwMode="auto">
          <a:xfrm rot="20778814">
            <a:off x="2756297" y="456037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IRAN</a:t>
            </a:r>
          </a:p>
          <a:p>
            <a:pPr algn="r" eaLnBrk="1" hangingPunct="1"/>
            <a:r>
              <a:rPr lang="fr-FR" altLang="fr-FR" sz="300" dirty="0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fr-FR" altLang="fr-FR" sz="3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Rép.Islamique</a:t>
            </a:r>
            <a:r>
              <a:rPr lang="fr-FR" altLang="fr-FR" sz="300" dirty="0">
                <a:solidFill>
                  <a:srgbClr val="000000"/>
                </a:solidFill>
                <a:cs typeface="Times New Roman" panose="02020603050405020304" pitchFamily="18" charset="0"/>
              </a:rPr>
              <a:t> d’)</a:t>
            </a:r>
          </a:p>
          <a:p>
            <a:pPr algn="r" eaLnBrk="1" hangingPunct="1"/>
            <a:endParaRPr lang="fr-FR" altLang="fr-FR" sz="3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44" name="Siege_254">
            <a:extLst>
              <a:ext uri="{FF2B5EF4-FFF2-40B4-BE49-F238E27FC236}">
                <a16:creationId xmlns:a16="http://schemas.microsoft.com/office/drawing/2014/main" id="{E805B286-F2A3-4C9B-A8F1-EA2A9B336D5C}"/>
              </a:ext>
            </a:extLst>
          </p:cNvPr>
          <p:cNvSpPr txBox="1">
            <a:spLocks noChangeArrowheads="1"/>
          </p:cNvSpPr>
          <p:nvPr/>
        </p:nvSpPr>
        <p:spPr bwMode="auto">
          <a:xfrm rot="21085793">
            <a:off x="5896872" y="3851741"/>
            <a:ext cx="165890" cy="7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NAMIBIE</a:t>
            </a:r>
            <a:endParaRPr lang="fr-FR" altLang="fr-FR" sz="4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45" name="Siege_253">
            <a:extLst>
              <a:ext uri="{FF2B5EF4-FFF2-40B4-BE49-F238E27FC236}">
                <a16:creationId xmlns:a16="http://schemas.microsoft.com/office/drawing/2014/main" id="{98323386-D565-4FF8-B6AC-EC474204ED73}"/>
              </a:ext>
            </a:extLst>
          </p:cNvPr>
          <p:cNvSpPr txBox="1">
            <a:spLocks noChangeArrowheads="1"/>
          </p:cNvSpPr>
          <p:nvPr/>
        </p:nvSpPr>
        <p:spPr bwMode="auto">
          <a:xfrm rot="20647941">
            <a:off x="3003767" y="4630943"/>
            <a:ext cx="137099" cy="5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IRAQ</a:t>
            </a:r>
          </a:p>
        </p:txBody>
      </p:sp>
      <p:sp>
        <p:nvSpPr>
          <p:cNvPr id="4246" name="Siege_252">
            <a:extLst>
              <a:ext uri="{FF2B5EF4-FFF2-40B4-BE49-F238E27FC236}">
                <a16:creationId xmlns:a16="http://schemas.microsoft.com/office/drawing/2014/main" id="{8AE380B9-29FA-4512-9915-73501FE40492}"/>
              </a:ext>
            </a:extLst>
          </p:cNvPr>
          <p:cNvSpPr txBox="1">
            <a:spLocks noChangeArrowheads="1"/>
          </p:cNvSpPr>
          <p:nvPr/>
        </p:nvSpPr>
        <p:spPr bwMode="auto">
          <a:xfrm rot="20366216">
            <a:off x="2948960" y="4741905"/>
            <a:ext cx="220800" cy="5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IRLANDE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47" name="Siege_251">
            <a:extLst>
              <a:ext uri="{FF2B5EF4-FFF2-40B4-BE49-F238E27FC236}">
                <a16:creationId xmlns:a16="http://schemas.microsoft.com/office/drawing/2014/main" id="{87419A09-F7EA-40A3-A62A-1173ECC86C4E}"/>
              </a:ext>
            </a:extLst>
          </p:cNvPr>
          <p:cNvSpPr txBox="1">
            <a:spLocks noChangeArrowheads="1"/>
          </p:cNvSpPr>
          <p:nvPr/>
        </p:nvSpPr>
        <p:spPr bwMode="auto">
          <a:xfrm rot="20044157">
            <a:off x="2869663" y="4867905"/>
            <a:ext cx="355600" cy="5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ISLANDE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48" name="Siege_249">
            <a:extLst>
              <a:ext uri="{FF2B5EF4-FFF2-40B4-BE49-F238E27FC236}">
                <a16:creationId xmlns:a16="http://schemas.microsoft.com/office/drawing/2014/main" id="{E60E7538-2469-44C8-B2C7-721DBB1EA5B5}"/>
              </a:ext>
            </a:extLst>
          </p:cNvPr>
          <p:cNvSpPr txBox="1">
            <a:spLocks noChangeArrowheads="1"/>
          </p:cNvSpPr>
          <p:nvPr/>
        </p:nvSpPr>
        <p:spPr bwMode="auto">
          <a:xfrm rot="21398992">
            <a:off x="6658961" y="3956050"/>
            <a:ext cx="35560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KAZAKHSTAN</a:t>
            </a:r>
          </a:p>
        </p:txBody>
      </p:sp>
      <p:sp>
        <p:nvSpPr>
          <p:cNvPr id="4250" name="Siege_247">
            <a:extLst>
              <a:ext uri="{FF2B5EF4-FFF2-40B4-BE49-F238E27FC236}">
                <a16:creationId xmlns:a16="http://schemas.microsoft.com/office/drawing/2014/main" id="{BEF06E30-5D3E-47AF-A859-2393D94F0957}"/>
              </a:ext>
            </a:extLst>
          </p:cNvPr>
          <p:cNvSpPr txBox="1">
            <a:spLocks noChangeArrowheads="1"/>
          </p:cNvSpPr>
          <p:nvPr/>
        </p:nvSpPr>
        <p:spPr bwMode="auto">
          <a:xfrm rot="21095644">
            <a:off x="6631321" y="370992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KIRGHIZISTAN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51" name="Siege_243">
            <a:extLst>
              <a:ext uri="{FF2B5EF4-FFF2-40B4-BE49-F238E27FC236}">
                <a16:creationId xmlns:a16="http://schemas.microsoft.com/office/drawing/2014/main" id="{57C12B26-19B0-4D01-B0D5-578007925B53}"/>
              </a:ext>
            </a:extLst>
          </p:cNvPr>
          <p:cNvSpPr txBox="1">
            <a:spLocks noChangeArrowheads="1"/>
          </p:cNvSpPr>
          <p:nvPr/>
        </p:nvSpPr>
        <p:spPr bwMode="auto">
          <a:xfrm rot="19805686">
            <a:off x="6361781" y="298048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LIECHTENSTEIN</a:t>
            </a:r>
          </a:p>
        </p:txBody>
      </p:sp>
      <p:sp>
        <p:nvSpPr>
          <p:cNvPr id="4252" name="Siege_242">
            <a:extLst>
              <a:ext uri="{FF2B5EF4-FFF2-40B4-BE49-F238E27FC236}">
                <a16:creationId xmlns:a16="http://schemas.microsoft.com/office/drawing/2014/main" id="{DDD15651-E494-44F0-9716-37D22B35DC94}"/>
              </a:ext>
            </a:extLst>
          </p:cNvPr>
          <p:cNvSpPr txBox="1">
            <a:spLocks noChangeArrowheads="1"/>
          </p:cNvSpPr>
          <p:nvPr/>
        </p:nvSpPr>
        <p:spPr bwMode="auto">
          <a:xfrm rot="19690446">
            <a:off x="6303861" y="28918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LITUANIE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53" name="Siege_241">
            <a:extLst>
              <a:ext uri="{FF2B5EF4-FFF2-40B4-BE49-F238E27FC236}">
                <a16:creationId xmlns:a16="http://schemas.microsoft.com/office/drawing/2014/main" id="{3434C879-990D-4CF1-B847-7B4CA35582D0}"/>
              </a:ext>
            </a:extLst>
          </p:cNvPr>
          <p:cNvSpPr txBox="1">
            <a:spLocks noChangeArrowheads="1"/>
          </p:cNvSpPr>
          <p:nvPr/>
        </p:nvSpPr>
        <p:spPr bwMode="auto">
          <a:xfrm rot="19501012">
            <a:off x="6238540" y="279617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LUXEMBOURG</a:t>
            </a:r>
          </a:p>
        </p:txBody>
      </p:sp>
      <p:sp>
        <p:nvSpPr>
          <p:cNvPr id="4254" name="Siege_239">
            <a:extLst>
              <a:ext uri="{FF2B5EF4-FFF2-40B4-BE49-F238E27FC236}">
                <a16:creationId xmlns:a16="http://schemas.microsoft.com/office/drawing/2014/main" id="{DD1CFFCF-DB66-4965-B4B0-DFB77D0FA861}"/>
              </a:ext>
            </a:extLst>
          </p:cNvPr>
          <p:cNvSpPr txBox="1">
            <a:spLocks noChangeArrowheads="1"/>
          </p:cNvSpPr>
          <p:nvPr/>
        </p:nvSpPr>
        <p:spPr bwMode="auto">
          <a:xfrm rot="19100763">
            <a:off x="6074309" y="2621498"/>
            <a:ext cx="431800" cy="6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MADAGASCAR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55" name="Siege_147">
            <a:extLst>
              <a:ext uri="{FF2B5EF4-FFF2-40B4-BE49-F238E27FC236}">
                <a16:creationId xmlns:a16="http://schemas.microsoft.com/office/drawing/2014/main" id="{BD1263C4-A739-4B0B-B343-FF5B3016E8F9}"/>
              </a:ext>
            </a:extLst>
          </p:cNvPr>
          <p:cNvSpPr txBox="1">
            <a:spLocks noChangeArrowheads="1"/>
          </p:cNvSpPr>
          <p:nvPr/>
        </p:nvSpPr>
        <p:spPr bwMode="auto">
          <a:xfrm rot="784428">
            <a:off x="2755190" y="365098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GUINÉE</a:t>
            </a:r>
          </a:p>
        </p:txBody>
      </p:sp>
      <p:sp>
        <p:nvSpPr>
          <p:cNvPr id="4256" name="Siege_238">
            <a:extLst>
              <a:ext uri="{FF2B5EF4-FFF2-40B4-BE49-F238E27FC236}">
                <a16:creationId xmlns:a16="http://schemas.microsoft.com/office/drawing/2014/main" id="{F8A1E2C8-1731-43E1-98A5-97A579AF2515}"/>
              </a:ext>
            </a:extLst>
          </p:cNvPr>
          <p:cNvSpPr txBox="1">
            <a:spLocks noChangeArrowheads="1"/>
          </p:cNvSpPr>
          <p:nvPr/>
        </p:nvSpPr>
        <p:spPr bwMode="auto">
          <a:xfrm rot="19027074">
            <a:off x="6027274" y="255330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MALAISIE</a:t>
            </a:r>
          </a:p>
        </p:txBody>
      </p:sp>
      <p:sp>
        <p:nvSpPr>
          <p:cNvPr id="4257" name="Siege_237">
            <a:extLst>
              <a:ext uri="{FF2B5EF4-FFF2-40B4-BE49-F238E27FC236}">
                <a16:creationId xmlns:a16="http://schemas.microsoft.com/office/drawing/2014/main" id="{8E17DE5D-9BBA-4D93-837C-189229FF15F2}"/>
              </a:ext>
            </a:extLst>
          </p:cNvPr>
          <p:cNvSpPr txBox="1">
            <a:spLocks noChangeArrowheads="1"/>
          </p:cNvSpPr>
          <p:nvPr/>
        </p:nvSpPr>
        <p:spPr bwMode="auto">
          <a:xfrm rot="18974400">
            <a:off x="5949192" y="24710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MALAWI</a:t>
            </a:r>
          </a:p>
        </p:txBody>
      </p:sp>
      <p:sp>
        <p:nvSpPr>
          <p:cNvPr id="4258" name="Siege_235">
            <a:extLst>
              <a:ext uri="{FF2B5EF4-FFF2-40B4-BE49-F238E27FC236}">
                <a16:creationId xmlns:a16="http://schemas.microsoft.com/office/drawing/2014/main" id="{B78B6ECD-C674-4BCF-B784-1BB77A03ED55}"/>
              </a:ext>
            </a:extLst>
          </p:cNvPr>
          <p:cNvSpPr txBox="1">
            <a:spLocks noChangeArrowheads="1"/>
          </p:cNvSpPr>
          <p:nvPr/>
        </p:nvSpPr>
        <p:spPr bwMode="auto">
          <a:xfrm rot="18110232">
            <a:off x="5531963" y="218040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MALI</a:t>
            </a:r>
            <a:endParaRPr lang="fr-FR" altLang="fr-FR" sz="400" dirty="0">
              <a:solidFill>
                <a:schemeClr val="accent2">
                  <a:lumMod val="40000"/>
                  <a:lumOff val="6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259" name="Siege_236">
            <a:extLst>
              <a:ext uri="{FF2B5EF4-FFF2-40B4-BE49-F238E27FC236}">
                <a16:creationId xmlns:a16="http://schemas.microsoft.com/office/drawing/2014/main" id="{BE835A55-0B3B-4837-8064-2809C73C51C8}"/>
              </a:ext>
            </a:extLst>
          </p:cNvPr>
          <p:cNvSpPr txBox="1">
            <a:spLocks noChangeArrowheads="1"/>
          </p:cNvSpPr>
          <p:nvPr/>
        </p:nvSpPr>
        <p:spPr bwMode="auto">
          <a:xfrm rot="18621638">
            <a:off x="5859787" y="240046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MALDIVES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260" name="Siege_234">
            <a:extLst>
              <a:ext uri="{FF2B5EF4-FFF2-40B4-BE49-F238E27FC236}">
                <a16:creationId xmlns:a16="http://schemas.microsoft.com/office/drawing/2014/main" id="{A101B5E7-2AAE-4F53-A8CC-ADE821C7FB64}"/>
              </a:ext>
            </a:extLst>
          </p:cNvPr>
          <p:cNvSpPr txBox="1">
            <a:spLocks noChangeArrowheads="1"/>
          </p:cNvSpPr>
          <p:nvPr/>
        </p:nvSpPr>
        <p:spPr bwMode="auto">
          <a:xfrm rot="17611689">
            <a:off x="5313520" y="207109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MAROC</a:t>
            </a:r>
          </a:p>
        </p:txBody>
      </p:sp>
      <p:sp>
        <p:nvSpPr>
          <p:cNvPr id="4261" name="Siege_229">
            <a:extLst>
              <a:ext uri="{FF2B5EF4-FFF2-40B4-BE49-F238E27FC236}">
                <a16:creationId xmlns:a16="http://schemas.microsoft.com/office/drawing/2014/main" id="{85CB66B9-E16D-4192-B06D-59F8F5F670E0}"/>
              </a:ext>
            </a:extLst>
          </p:cNvPr>
          <p:cNvSpPr txBox="1">
            <a:spLocks noChangeArrowheads="1"/>
          </p:cNvSpPr>
          <p:nvPr/>
        </p:nvSpPr>
        <p:spPr bwMode="auto">
          <a:xfrm rot="5556405">
            <a:off x="4636708" y="19139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MOZAMBIQUE</a:t>
            </a:r>
          </a:p>
        </p:txBody>
      </p:sp>
      <p:sp>
        <p:nvSpPr>
          <p:cNvPr id="4262" name="Siege_233">
            <a:extLst>
              <a:ext uri="{FF2B5EF4-FFF2-40B4-BE49-F238E27FC236}">
                <a16:creationId xmlns:a16="http://schemas.microsoft.com/office/drawing/2014/main" id="{074D7AE6-E85F-4712-A1F8-3A541A4A9939}"/>
              </a:ext>
            </a:extLst>
          </p:cNvPr>
          <p:cNvSpPr txBox="1">
            <a:spLocks noChangeArrowheads="1"/>
          </p:cNvSpPr>
          <p:nvPr/>
        </p:nvSpPr>
        <p:spPr bwMode="auto">
          <a:xfrm rot="17034144">
            <a:off x="5083553" y="1985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MICRONESIE</a:t>
            </a:r>
          </a:p>
          <a:p>
            <a:pPr eaLnBrk="1" hangingPunct="1"/>
            <a:r>
              <a:rPr lang="fr-FR" altLang="fr-FR" sz="250" dirty="0">
                <a:solidFill>
                  <a:srgbClr val="000000"/>
                </a:solidFill>
                <a:cs typeface="Times New Roman" panose="02020603050405020304" pitchFamily="18" charset="0"/>
              </a:rPr>
              <a:t>(ETATS FEDERES DE)</a:t>
            </a:r>
            <a:endParaRPr lang="fr-FR" altLang="fr-FR" sz="25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263" name="Siege_232">
            <a:extLst>
              <a:ext uri="{FF2B5EF4-FFF2-40B4-BE49-F238E27FC236}">
                <a16:creationId xmlns:a16="http://schemas.microsoft.com/office/drawing/2014/main" id="{1A351111-5848-4A3A-B892-8443245981F8}"/>
              </a:ext>
            </a:extLst>
          </p:cNvPr>
          <p:cNvSpPr txBox="1">
            <a:spLocks noChangeArrowheads="1"/>
          </p:cNvSpPr>
          <p:nvPr/>
        </p:nvSpPr>
        <p:spPr bwMode="auto">
          <a:xfrm rot="16872701">
            <a:off x="4977768" y="195715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MONACO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64" name="Siege_231">
            <a:extLst>
              <a:ext uri="{FF2B5EF4-FFF2-40B4-BE49-F238E27FC236}">
                <a16:creationId xmlns:a16="http://schemas.microsoft.com/office/drawing/2014/main" id="{4C443CE2-79DA-4356-A69D-3552C3082BF2}"/>
              </a:ext>
            </a:extLst>
          </p:cNvPr>
          <p:cNvSpPr txBox="1">
            <a:spLocks noChangeArrowheads="1"/>
          </p:cNvSpPr>
          <p:nvPr/>
        </p:nvSpPr>
        <p:spPr bwMode="auto">
          <a:xfrm rot="16655372">
            <a:off x="4874576" y="194711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MONGOLIE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65" name="Siege_230">
            <a:extLst>
              <a:ext uri="{FF2B5EF4-FFF2-40B4-BE49-F238E27FC236}">
                <a16:creationId xmlns:a16="http://schemas.microsoft.com/office/drawing/2014/main" id="{9B6BFFAA-19CC-49A5-85CD-22E02299380C}"/>
              </a:ext>
            </a:extLst>
          </p:cNvPr>
          <p:cNvSpPr txBox="1">
            <a:spLocks noChangeArrowheads="1"/>
          </p:cNvSpPr>
          <p:nvPr/>
        </p:nvSpPr>
        <p:spPr bwMode="auto">
          <a:xfrm rot="16396239">
            <a:off x="4742900" y="192055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MONTENEGRO</a:t>
            </a:r>
          </a:p>
        </p:txBody>
      </p:sp>
      <p:sp>
        <p:nvSpPr>
          <p:cNvPr id="4266" name="Siege_227">
            <a:extLst>
              <a:ext uri="{FF2B5EF4-FFF2-40B4-BE49-F238E27FC236}">
                <a16:creationId xmlns:a16="http://schemas.microsoft.com/office/drawing/2014/main" id="{B4804B6B-03A5-40ED-9758-07E3F400CCF6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20869" y="190746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NAURU</a:t>
            </a:r>
          </a:p>
        </p:txBody>
      </p:sp>
      <p:sp>
        <p:nvSpPr>
          <p:cNvPr id="4267" name="Siege_226">
            <a:extLst>
              <a:ext uri="{FF2B5EF4-FFF2-40B4-BE49-F238E27FC236}">
                <a16:creationId xmlns:a16="http://schemas.microsoft.com/office/drawing/2014/main" id="{DF8F0D08-6752-4701-8EB5-22565BB57D86}"/>
              </a:ext>
            </a:extLst>
          </p:cNvPr>
          <p:cNvSpPr txBox="1">
            <a:spLocks noChangeArrowheads="1"/>
          </p:cNvSpPr>
          <p:nvPr/>
        </p:nvSpPr>
        <p:spPr bwMode="auto">
          <a:xfrm rot="5006279">
            <a:off x="4299895" y="191895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NICARAGUA</a:t>
            </a:r>
          </a:p>
        </p:txBody>
      </p:sp>
      <p:sp>
        <p:nvSpPr>
          <p:cNvPr id="4268" name="Siege_225">
            <a:extLst>
              <a:ext uri="{FF2B5EF4-FFF2-40B4-BE49-F238E27FC236}">
                <a16:creationId xmlns:a16="http://schemas.microsoft.com/office/drawing/2014/main" id="{CDE18BBD-D35A-4305-B2BF-B79A6E72A80B}"/>
              </a:ext>
            </a:extLst>
          </p:cNvPr>
          <p:cNvSpPr txBox="1">
            <a:spLocks noChangeArrowheads="1"/>
          </p:cNvSpPr>
          <p:nvPr/>
        </p:nvSpPr>
        <p:spPr bwMode="auto">
          <a:xfrm rot="4916602">
            <a:off x="4188591" y="19395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NIGER</a:t>
            </a:r>
          </a:p>
        </p:txBody>
      </p:sp>
      <p:sp>
        <p:nvSpPr>
          <p:cNvPr id="4269" name="Siege_224">
            <a:extLst>
              <a:ext uri="{FF2B5EF4-FFF2-40B4-BE49-F238E27FC236}">
                <a16:creationId xmlns:a16="http://schemas.microsoft.com/office/drawing/2014/main" id="{847101B0-78CD-4A8B-A8A7-4D4AC4B3A7FD}"/>
              </a:ext>
            </a:extLst>
          </p:cNvPr>
          <p:cNvSpPr txBox="1">
            <a:spLocks noChangeArrowheads="1"/>
          </p:cNvSpPr>
          <p:nvPr/>
        </p:nvSpPr>
        <p:spPr bwMode="auto">
          <a:xfrm rot="4726408">
            <a:off x="4084257" y="195193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NORVEGE</a:t>
            </a:r>
          </a:p>
        </p:txBody>
      </p:sp>
      <p:sp>
        <p:nvSpPr>
          <p:cNvPr id="4270" name="Siege_223">
            <a:extLst>
              <a:ext uri="{FF2B5EF4-FFF2-40B4-BE49-F238E27FC236}">
                <a16:creationId xmlns:a16="http://schemas.microsoft.com/office/drawing/2014/main" id="{FABE83F7-5107-4079-85DA-00E5A051D460}"/>
              </a:ext>
            </a:extLst>
          </p:cNvPr>
          <p:cNvSpPr txBox="1">
            <a:spLocks noChangeArrowheads="1"/>
          </p:cNvSpPr>
          <p:nvPr/>
        </p:nvSpPr>
        <p:spPr bwMode="auto">
          <a:xfrm rot="4511711">
            <a:off x="3972475" y="197789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NOUVELLE-</a:t>
            </a:r>
          </a:p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ZELANDE</a:t>
            </a:r>
          </a:p>
        </p:txBody>
      </p:sp>
      <p:sp>
        <p:nvSpPr>
          <p:cNvPr id="4271" name="Siege_222">
            <a:extLst>
              <a:ext uri="{FF2B5EF4-FFF2-40B4-BE49-F238E27FC236}">
                <a16:creationId xmlns:a16="http://schemas.microsoft.com/office/drawing/2014/main" id="{1832A64C-4AE5-49EC-A8D7-C43C3B7C5E07}"/>
              </a:ext>
            </a:extLst>
          </p:cNvPr>
          <p:cNvSpPr txBox="1">
            <a:spLocks noChangeArrowheads="1"/>
          </p:cNvSpPr>
          <p:nvPr/>
        </p:nvSpPr>
        <p:spPr bwMode="auto">
          <a:xfrm rot="4304990">
            <a:off x="3860660" y="20166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OMAN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272" name="Siege_221">
            <a:extLst>
              <a:ext uri="{FF2B5EF4-FFF2-40B4-BE49-F238E27FC236}">
                <a16:creationId xmlns:a16="http://schemas.microsoft.com/office/drawing/2014/main" id="{59B739AD-7D08-4384-B786-CE51608A7737}"/>
              </a:ext>
            </a:extLst>
          </p:cNvPr>
          <p:cNvSpPr txBox="1">
            <a:spLocks noChangeArrowheads="1"/>
          </p:cNvSpPr>
          <p:nvPr/>
        </p:nvSpPr>
        <p:spPr bwMode="auto">
          <a:xfrm rot="4235723">
            <a:off x="3763072" y="204115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OUGANDA</a:t>
            </a:r>
          </a:p>
        </p:txBody>
      </p:sp>
      <p:sp>
        <p:nvSpPr>
          <p:cNvPr id="4273" name="Siege_220">
            <a:extLst>
              <a:ext uri="{FF2B5EF4-FFF2-40B4-BE49-F238E27FC236}">
                <a16:creationId xmlns:a16="http://schemas.microsoft.com/office/drawing/2014/main" id="{31CE89B7-5C37-4A7F-B67D-DDD7AA1C5F3A}"/>
              </a:ext>
            </a:extLst>
          </p:cNvPr>
          <p:cNvSpPr txBox="1">
            <a:spLocks noChangeArrowheads="1"/>
          </p:cNvSpPr>
          <p:nvPr/>
        </p:nvSpPr>
        <p:spPr bwMode="auto">
          <a:xfrm rot="3788173">
            <a:off x="3561810" y="2139934"/>
            <a:ext cx="3429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PALAOS</a:t>
            </a:r>
          </a:p>
        </p:txBody>
      </p:sp>
      <p:sp>
        <p:nvSpPr>
          <p:cNvPr id="4274" name="Siege_219">
            <a:extLst>
              <a:ext uri="{FF2B5EF4-FFF2-40B4-BE49-F238E27FC236}">
                <a16:creationId xmlns:a16="http://schemas.microsoft.com/office/drawing/2014/main" id="{1B35B7B0-32DE-42EF-A7E7-EFBDF8BA30DB}"/>
              </a:ext>
            </a:extLst>
          </p:cNvPr>
          <p:cNvSpPr txBox="1">
            <a:spLocks noChangeArrowheads="1"/>
          </p:cNvSpPr>
          <p:nvPr/>
        </p:nvSpPr>
        <p:spPr bwMode="auto">
          <a:xfrm rot="3490467">
            <a:off x="3454447" y="2186349"/>
            <a:ext cx="355600" cy="10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PANAMA</a:t>
            </a:r>
          </a:p>
        </p:txBody>
      </p:sp>
      <p:sp>
        <p:nvSpPr>
          <p:cNvPr id="4275" name="Siege_218">
            <a:extLst>
              <a:ext uri="{FF2B5EF4-FFF2-40B4-BE49-F238E27FC236}">
                <a16:creationId xmlns:a16="http://schemas.microsoft.com/office/drawing/2014/main" id="{C0AADE48-7CD7-4DEE-9D06-01A33F8E3E9A}"/>
              </a:ext>
            </a:extLst>
          </p:cNvPr>
          <p:cNvSpPr txBox="1">
            <a:spLocks noChangeArrowheads="1"/>
          </p:cNvSpPr>
          <p:nvPr/>
        </p:nvSpPr>
        <p:spPr bwMode="auto">
          <a:xfrm rot="2703944">
            <a:off x="3040585" y="247155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PARAGUAY</a:t>
            </a:r>
          </a:p>
        </p:txBody>
      </p:sp>
      <p:sp>
        <p:nvSpPr>
          <p:cNvPr id="4277" name="Siege_217">
            <a:extLst>
              <a:ext uri="{FF2B5EF4-FFF2-40B4-BE49-F238E27FC236}">
                <a16:creationId xmlns:a16="http://schemas.microsoft.com/office/drawing/2014/main" id="{E8018434-1215-4300-BF5A-76F81640019B}"/>
              </a:ext>
            </a:extLst>
          </p:cNvPr>
          <p:cNvSpPr txBox="1">
            <a:spLocks noChangeArrowheads="1"/>
          </p:cNvSpPr>
          <p:nvPr/>
        </p:nvSpPr>
        <p:spPr bwMode="auto">
          <a:xfrm rot="2518554">
            <a:off x="2983875" y="254013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PORTUGAL</a:t>
            </a:r>
          </a:p>
        </p:txBody>
      </p:sp>
      <p:sp>
        <p:nvSpPr>
          <p:cNvPr id="7" name="Siege_216">
            <a:extLst>
              <a:ext uri="{FF2B5EF4-FFF2-40B4-BE49-F238E27FC236}">
                <a16:creationId xmlns:a16="http://schemas.microsoft.com/office/drawing/2014/main" id="{D671025C-1673-419D-9D27-207F7BDB1C34}"/>
              </a:ext>
            </a:extLst>
          </p:cNvPr>
          <p:cNvSpPr txBox="1">
            <a:spLocks noChangeArrowheads="1"/>
          </p:cNvSpPr>
          <p:nvPr/>
        </p:nvSpPr>
        <p:spPr bwMode="auto">
          <a:xfrm rot="2823817">
            <a:off x="3127950" y="2409731"/>
            <a:ext cx="355600" cy="10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PAPOUASIE</a:t>
            </a:r>
          </a:p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NOUV.GUINEE</a:t>
            </a:r>
          </a:p>
        </p:txBody>
      </p:sp>
      <p:sp>
        <p:nvSpPr>
          <p:cNvPr id="4279" name="Siege_215">
            <a:extLst>
              <a:ext uri="{FF2B5EF4-FFF2-40B4-BE49-F238E27FC236}">
                <a16:creationId xmlns:a16="http://schemas.microsoft.com/office/drawing/2014/main" id="{E33C47E1-5994-4B74-AE59-359A117F414D}"/>
              </a:ext>
            </a:extLst>
          </p:cNvPr>
          <p:cNvSpPr txBox="1">
            <a:spLocks noChangeArrowheads="1"/>
          </p:cNvSpPr>
          <p:nvPr/>
        </p:nvSpPr>
        <p:spPr bwMode="auto">
          <a:xfrm rot="2400000">
            <a:off x="2908137" y="259340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 ARABE
SYRIENNE</a:t>
            </a:r>
          </a:p>
        </p:txBody>
      </p:sp>
      <p:sp>
        <p:nvSpPr>
          <p:cNvPr id="4280" name="Siege_214">
            <a:extLst>
              <a:ext uri="{FF2B5EF4-FFF2-40B4-BE49-F238E27FC236}">
                <a16:creationId xmlns:a16="http://schemas.microsoft.com/office/drawing/2014/main" id="{4247CFB9-E2D7-4096-B27C-4ABF4774286F}"/>
              </a:ext>
            </a:extLst>
          </p:cNvPr>
          <p:cNvSpPr txBox="1">
            <a:spLocks noChangeArrowheads="1"/>
          </p:cNvSpPr>
          <p:nvPr/>
        </p:nvSpPr>
        <p:spPr bwMode="auto">
          <a:xfrm rot="2160000">
            <a:off x="2825020" y="268657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REPUBLIQUE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CENTRAFRICAINE</a:t>
            </a:r>
          </a:p>
        </p:txBody>
      </p:sp>
      <p:sp>
        <p:nvSpPr>
          <p:cNvPr id="4281" name="Siege_212">
            <a:extLst>
              <a:ext uri="{FF2B5EF4-FFF2-40B4-BE49-F238E27FC236}">
                <a16:creationId xmlns:a16="http://schemas.microsoft.com/office/drawing/2014/main" id="{69A42250-C7D1-4757-A5EA-01F909B967D8}"/>
              </a:ext>
            </a:extLst>
          </p:cNvPr>
          <p:cNvSpPr txBox="1">
            <a:spLocks noChangeArrowheads="1"/>
          </p:cNvSpPr>
          <p:nvPr/>
        </p:nvSpPr>
        <p:spPr bwMode="auto">
          <a:xfrm rot="1800000">
            <a:off x="2609075" y="299157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REPUBLIQUE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DOMINICAINE</a:t>
            </a:r>
          </a:p>
        </p:txBody>
      </p:sp>
      <p:sp>
        <p:nvSpPr>
          <p:cNvPr id="4282" name="Siege_211">
            <a:extLst>
              <a:ext uri="{FF2B5EF4-FFF2-40B4-BE49-F238E27FC236}">
                <a16:creationId xmlns:a16="http://schemas.microsoft.com/office/drawing/2014/main" id="{CE5E9A6D-D3FD-4DB3-823B-8B0690AC3471}"/>
              </a:ext>
            </a:extLst>
          </p:cNvPr>
          <p:cNvSpPr txBox="1">
            <a:spLocks noChangeArrowheads="1"/>
          </p:cNvSpPr>
          <p:nvPr/>
        </p:nvSpPr>
        <p:spPr bwMode="auto">
          <a:xfrm rot="1620000">
            <a:off x="2548522" y="309021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 POP.DEM.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DE COREE</a:t>
            </a:r>
          </a:p>
        </p:txBody>
      </p:sp>
      <p:sp>
        <p:nvSpPr>
          <p:cNvPr id="4283" name="Siege_209">
            <a:extLst>
              <a:ext uri="{FF2B5EF4-FFF2-40B4-BE49-F238E27FC236}">
                <a16:creationId xmlns:a16="http://schemas.microsoft.com/office/drawing/2014/main" id="{A90C0BEC-AAE2-43A3-A9EC-ABB24B411D64}"/>
              </a:ext>
            </a:extLst>
          </p:cNvPr>
          <p:cNvSpPr txBox="1">
            <a:spLocks noChangeArrowheads="1"/>
          </p:cNvSpPr>
          <p:nvPr/>
        </p:nvSpPr>
        <p:spPr bwMode="auto">
          <a:xfrm rot="1367887">
            <a:off x="2489647" y="3189064"/>
            <a:ext cx="355600" cy="11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REP.-UNIE DE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TANZANIE</a:t>
            </a:r>
          </a:p>
        </p:txBody>
      </p:sp>
      <p:sp>
        <p:nvSpPr>
          <p:cNvPr id="4284" name="Siege_208">
            <a:extLst>
              <a:ext uri="{FF2B5EF4-FFF2-40B4-BE49-F238E27FC236}">
                <a16:creationId xmlns:a16="http://schemas.microsoft.com/office/drawing/2014/main" id="{F70FD6AB-379C-4142-B47A-32ABA5BEE83A}"/>
              </a:ext>
            </a:extLst>
          </p:cNvPr>
          <p:cNvSpPr txBox="1">
            <a:spLocks noChangeArrowheads="1"/>
          </p:cNvSpPr>
          <p:nvPr/>
        </p:nvSpPr>
        <p:spPr bwMode="auto">
          <a:xfrm rot="770486">
            <a:off x="2395822" y="341078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ROYAUME-UNI</a:t>
            </a:r>
          </a:p>
        </p:txBody>
      </p:sp>
      <p:sp>
        <p:nvSpPr>
          <p:cNvPr id="4285" name="Siege_207">
            <a:extLst>
              <a:ext uri="{FF2B5EF4-FFF2-40B4-BE49-F238E27FC236}">
                <a16:creationId xmlns:a16="http://schemas.microsoft.com/office/drawing/2014/main" id="{D8615FFE-C8B7-4711-B528-8038B244DF9A}"/>
              </a:ext>
            </a:extLst>
          </p:cNvPr>
          <p:cNvSpPr txBox="1">
            <a:spLocks noChangeArrowheads="1"/>
          </p:cNvSpPr>
          <p:nvPr/>
        </p:nvSpPr>
        <p:spPr bwMode="auto">
          <a:xfrm rot="2748125">
            <a:off x="3518303" y="307535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FF0000"/>
                </a:solidFill>
                <a:cs typeface="Times New Roman" panose="02020603050405020304" pitchFamily="18" charset="0"/>
              </a:rPr>
              <a:t>REP.</a:t>
            </a:r>
            <a:endParaRPr lang="fr-FR" altLang="fr-FR" sz="4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TCHEQUE</a:t>
            </a:r>
          </a:p>
        </p:txBody>
      </p:sp>
      <p:sp>
        <p:nvSpPr>
          <p:cNvPr id="8" name="Siege_206">
            <a:extLst>
              <a:ext uri="{FF2B5EF4-FFF2-40B4-BE49-F238E27FC236}">
                <a16:creationId xmlns:a16="http://schemas.microsoft.com/office/drawing/2014/main" id="{1229AF7D-566A-4145-BB3C-C18B74087B66}"/>
              </a:ext>
            </a:extLst>
          </p:cNvPr>
          <p:cNvSpPr txBox="1">
            <a:spLocks noChangeArrowheads="1"/>
          </p:cNvSpPr>
          <p:nvPr/>
        </p:nvSpPr>
        <p:spPr bwMode="auto">
          <a:xfrm rot="948786">
            <a:off x="2428786" y="330908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ROUMANIE</a:t>
            </a:r>
          </a:p>
        </p:txBody>
      </p:sp>
      <p:sp>
        <p:nvSpPr>
          <p:cNvPr id="4286" name="Siege_205">
            <a:extLst>
              <a:ext uri="{FF2B5EF4-FFF2-40B4-BE49-F238E27FC236}">
                <a16:creationId xmlns:a16="http://schemas.microsoft.com/office/drawing/2014/main" id="{753E89E5-825F-4290-A5FB-D8477B7F1B8C}"/>
              </a:ext>
            </a:extLst>
          </p:cNvPr>
          <p:cNvSpPr txBox="1">
            <a:spLocks noChangeArrowheads="1"/>
          </p:cNvSpPr>
          <p:nvPr/>
        </p:nvSpPr>
        <p:spPr bwMode="auto">
          <a:xfrm rot="499049">
            <a:off x="2360829" y="353025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RWANDA</a:t>
            </a:r>
          </a:p>
        </p:txBody>
      </p:sp>
      <p:sp>
        <p:nvSpPr>
          <p:cNvPr id="4288" name="Siege_204">
            <a:extLst>
              <a:ext uri="{FF2B5EF4-FFF2-40B4-BE49-F238E27FC236}">
                <a16:creationId xmlns:a16="http://schemas.microsoft.com/office/drawing/2014/main" id="{E271C453-066A-40D3-8AFC-5F065F459425}"/>
              </a:ext>
            </a:extLst>
          </p:cNvPr>
          <p:cNvSpPr txBox="1">
            <a:spLocks noChangeArrowheads="1"/>
          </p:cNvSpPr>
          <p:nvPr/>
        </p:nvSpPr>
        <p:spPr bwMode="auto">
          <a:xfrm rot="360000">
            <a:off x="2245686" y="3622833"/>
            <a:ext cx="449332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ST.-KITTS-ET-NEVIS</a:t>
            </a:r>
          </a:p>
        </p:txBody>
      </p:sp>
      <p:sp>
        <p:nvSpPr>
          <p:cNvPr id="9" name="Siege_203">
            <a:extLst>
              <a:ext uri="{FF2B5EF4-FFF2-40B4-BE49-F238E27FC236}">
                <a16:creationId xmlns:a16="http://schemas.microsoft.com/office/drawing/2014/main" id="{2B229067-BB3E-4656-B662-CACA74242E98}"/>
              </a:ext>
            </a:extLst>
          </p:cNvPr>
          <p:cNvSpPr txBox="1">
            <a:spLocks noChangeArrowheads="1"/>
          </p:cNvSpPr>
          <p:nvPr/>
        </p:nvSpPr>
        <p:spPr bwMode="auto">
          <a:xfrm rot="180000">
            <a:off x="2343872" y="373736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ST.-MARIN</a:t>
            </a:r>
          </a:p>
        </p:txBody>
      </p:sp>
      <p:sp>
        <p:nvSpPr>
          <p:cNvPr id="4289" name="Siege_202">
            <a:extLst>
              <a:ext uri="{FF2B5EF4-FFF2-40B4-BE49-F238E27FC236}">
                <a16:creationId xmlns:a16="http://schemas.microsoft.com/office/drawing/2014/main" id="{5BCF59BD-6686-4A88-B7B7-84CA37A31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771" y="385702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ST.-VINCENT-ET-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LES GRENADINES</a:t>
            </a:r>
          </a:p>
        </p:txBody>
      </p:sp>
      <p:sp>
        <p:nvSpPr>
          <p:cNvPr id="4290" name="Siege_201">
            <a:extLst>
              <a:ext uri="{FF2B5EF4-FFF2-40B4-BE49-F238E27FC236}">
                <a16:creationId xmlns:a16="http://schemas.microsoft.com/office/drawing/2014/main" id="{BF2C5C9E-C4E5-416B-8D60-293128B2D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2212" y="3944665"/>
            <a:ext cx="333485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STE-LUCIE</a:t>
            </a:r>
          </a:p>
        </p:txBody>
      </p:sp>
      <p:sp>
        <p:nvSpPr>
          <p:cNvPr id="4291" name="Siege_74">
            <a:extLst>
              <a:ext uri="{FF2B5EF4-FFF2-40B4-BE49-F238E27FC236}">
                <a16:creationId xmlns:a16="http://schemas.microsoft.com/office/drawing/2014/main" id="{B40908EB-D064-4224-920A-D89B0DDF3601}"/>
              </a:ext>
            </a:extLst>
          </p:cNvPr>
          <p:cNvSpPr txBox="1">
            <a:spLocks noChangeArrowheads="1"/>
          </p:cNvSpPr>
          <p:nvPr/>
        </p:nvSpPr>
        <p:spPr bwMode="auto">
          <a:xfrm rot="17377632">
            <a:off x="5102510" y="240724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COSTA RICA</a:t>
            </a:r>
          </a:p>
        </p:txBody>
      </p:sp>
      <p:sp>
        <p:nvSpPr>
          <p:cNvPr id="4292" name="Siege_49">
            <a:extLst>
              <a:ext uri="{FF2B5EF4-FFF2-40B4-BE49-F238E27FC236}">
                <a16:creationId xmlns:a16="http://schemas.microsoft.com/office/drawing/2014/main" id="{ADCA5192-BB93-42A6-9124-486C841AFE3F}"/>
              </a:ext>
            </a:extLst>
          </p:cNvPr>
          <p:cNvSpPr txBox="1">
            <a:spLocks noChangeArrowheads="1"/>
          </p:cNvSpPr>
          <p:nvPr/>
        </p:nvSpPr>
        <p:spPr bwMode="auto">
          <a:xfrm rot="780000">
            <a:off x="3471863" y="38687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93" name="Siege_43">
            <a:extLst>
              <a:ext uri="{FF2B5EF4-FFF2-40B4-BE49-F238E27FC236}">
                <a16:creationId xmlns:a16="http://schemas.microsoft.com/office/drawing/2014/main" id="{78026783-F454-43F0-9527-94D05FE5C198}"/>
              </a:ext>
            </a:extLst>
          </p:cNvPr>
          <p:cNvSpPr txBox="1">
            <a:spLocks noChangeArrowheads="1"/>
          </p:cNvSpPr>
          <p:nvPr/>
        </p:nvSpPr>
        <p:spPr bwMode="auto">
          <a:xfrm rot="-1500000">
            <a:off x="3549650" y="45481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94" name="Siege_190">
            <a:extLst>
              <a:ext uri="{FF2B5EF4-FFF2-40B4-BE49-F238E27FC236}">
                <a16:creationId xmlns:a16="http://schemas.microsoft.com/office/drawing/2014/main" id="{E5D9929A-298E-4CCF-A52B-F5C3B2FDFBFF}"/>
              </a:ext>
            </a:extLst>
          </p:cNvPr>
          <p:cNvSpPr txBox="1">
            <a:spLocks noChangeArrowheads="1"/>
          </p:cNvSpPr>
          <p:nvPr/>
        </p:nvSpPr>
        <p:spPr bwMode="auto">
          <a:xfrm rot="457208">
            <a:off x="6279405" y="431112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BARBADE</a:t>
            </a:r>
          </a:p>
        </p:txBody>
      </p:sp>
      <p:sp>
        <p:nvSpPr>
          <p:cNvPr id="4295" name="Siege_210">
            <a:extLst>
              <a:ext uri="{FF2B5EF4-FFF2-40B4-BE49-F238E27FC236}">
                <a16:creationId xmlns:a16="http://schemas.microsoft.com/office/drawing/2014/main" id="{7BB77256-0EBB-445A-A09C-6162EE051F97}"/>
              </a:ext>
            </a:extLst>
          </p:cNvPr>
          <p:cNvSpPr txBox="1">
            <a:spLocks noChangeArrowheads="1"/>
          </p:cNvSpPr>
          <p:nvPr/>
        </p:nvSpPr>
        <p:spPr bwMode="auto">
          <a:xfrm rot="19544876">
            <a:off x="6553974" y="267122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SINGAPOUR</a:t>
            </a:r>
            <a:endParaRPr lang="fr-FR" altLang="fr-FR" sz="4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296" name="Siege_9">
            <a:extLst>
              <a:ext uri="{FF2B5EF4-FFF2-40B4-BE49-F238E27FC236}">
                <a16:creationId xmlns:a16="http://schemas.microsoft.com/office/drawing/2014/main" id="{83D580B9-7A6A-4BDE-9717-235DD9429C02}"/>
              </a:ext>
            </a:extLst>
          </p:cNvPr>
          <p:cNvSpPr txBox="1">
            <a:spLocks noChangeArrowheads="1"/>
          </p:cNvSpPr>
          <p:nvPr/>
        </p:nvSpPr>
        <p:spPr bwMode="auto">
          <a:xfrm rot="-5118574">
            <a:off x="4325938" y="57642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297" name="Siege_248">
            <a:extLst>
              <a:ext uri="{FF2B5EF4-FFF2-40B4-BE49-F238E27FC236}">
                <a16:creationId xmlns:a16="http://schemas.microsoft.com/office/drawing/2014/main" id="{A9FEA2FC-16A6-4BFE-ABD4-A4298D85CBB3}"/>
              </a:ext>
            </a:extLst>
          </p:cNvPr>
          <p:cNvSpPr txBox="1">
            <a:spLocks noChangeArrowheads="1"/>
          </p:cNvSpPr>
          <p:nvPr/>
        </p:nvSpPr>
        <p:spPr bwMode="auto">
          <a:xfrm rot="21301532">
            <a:off x="6654350" y="383071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KENYA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298" name="Siege_244">
            <a:extLst>
              <a:ext uri="{FF2B5EF4-FFF2-40B4-BE49-F238E27FC236}">
                <a16:creationId xmlns:a16="http://schemas.microsoft.com/office/drawing/2014/main" id="{497B0CD5-D4F0-4056-9008-49A3A85FCAC9}"/>
              </a:ext>
            </a:extLst>
          </p:cNvPr>
          <p:cNvSpPr txBox="1">
            <a:spLocks noChangeArrowheads="1"/>
          </p:cNvSpPr>
          <p:nvPr/>
        </p:nvSpPr>
        <p:spPr bwMode="auto">
          <a:xfrm rot="20491767">
            <a:off x="6550999" y="338155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LESOTHO</a:t>
            </a:r>
          </a:p>
        </p:txBody>
      </p:sp>
      <p:sp>
        <p:nvSpPr>
          <p:cNvPr id="4299" name="Siege_228">
            <a:extLst>
              <a:ext uri="{FF2B5EF4-FFF2-40B4-BE49-F238E27FC236}">
                <a16:creationId xmlns:a16="http://schemas.microsoft.com/office/drawing/2014/main" id="{6F038680-E2A4-4BA2-AEF2-C36CAF2F9124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527620" y="191070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MYANMAR</a:t>
            </a:r>
          </a:p>
        </p:txBody>
      </p:sp>
      <p:sp>
        <p:nvSpPr>
          <p:cNvPr id="4300" name="Siege_31">
            <a:extLst>
              <a:ext uri="{FF2B5EF4-FFF2-40B4-BE49-F238E27FC236}">
                <a16:creationId xmlns:a16="http://schemas.microsoft.com/office/drawing/2014/main" id="{C978A1C3-0BD8-4B9B-B29F-0F02BF120E56}"/>
              </a:ext>
            </a:extLst>
          </p:cNvPr>
          <p:cNvSpPr txBox="1">
            <a:spLocks noChangeArrowheads="1"/>
          </p:cNvSpPr>
          <p:nvPr/>
        </p:nvSpPr>
        <p:spPr bwMode="auto">
          <a:xfrm rot="420000">
            <a:off x="5167313" y="41830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1" name="Siege_30">
            <a:extLst>
              <a:ext uri="{FF2B5EF4-FFF2-40B4-BE49-F238E27FC236}">
                <a16:creationId xmlns:a16="http://schemas.microsoft.com/office/drawing/2014/main" id="{054FE562-E913-430A-BEA1-A074E4A43433}"/>
              </a:ext>
            </a:extLst>
          </p:cNvPr>
          <p:cNvSpPr txBox="1">
            <a:spLocks noChangeArrowheads="1"/>
          </p:cNvSpPr>
          <p:nvPr/>
        </p:nvSpPr>
        <p:spPr bwMode="auto">
          <a:xfrm rot="-734039">
            <a:off x="5157788" y="39497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AFGHANISTAN</a:t>
            </a:r>
          </a:p>
        </p:txBody>
      </p:sp>
      <p:sp>
        <p:nvSpPr>
          <p:cNvPr id="4302" name="Siege_27">
            <a:extLst>
              <a:ext uri="{FF2B5EF4-FFF2-40B4-BE49-F238E27FC236}">
                <a16:creationId xmlns:a16="http://schemas.microsoft.com/office/drawing/2014/main" id="{58D3B313-8E49-4D16-A941-59D87FDB59D6}"/>
              </a:ext>
            </a:extLst>
          </p:cNvPr>
          <p:cNvSpPr txBox="1">
            <a:spLocks noChangeArrowheads="1"/>
          </p:cNvSpPr>
          <p:nvPr/>
        </p:nvSpPr>
        <p:spPr bwMode="auto">
          <a:xfrm rot="-2040000">
            <a:off x="5056188" y="37353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3" name="Siege_33">
            <a:extLst>
              <a:ext uri="{FF2B5EF4-FFF2-40B4-BE49-F238E27FC236}">
                <a16:creationId xmlns:a16="http://schemas.microsoft.com/office/drawing/2014/main" id="{9226E52B-B926-43DF-8FBB-48CDDD231942}"/>
              </a:ext>
            </a:extLst>
          </p:cNvPr>
          <p:cNvSpPr txBox="1">
            <a:spLocks noChangeArrowheads="1"/>
          </p:cNvSpPr>
          <p:nvPr/>
        </p:nvSpPr>
        <p:spPr bwMode="auto">
          <a:xfrm rot="1620000">
            <a:off x="5095875" y="44132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304" name="Siege_26">
            <a:extLst>
              <a:ext uri="{FF2B5EF4-FFF2-40B4-BE49-F238E27FC236}">
                <a16:creationId xmlns:a16="http://schemas.microsoft.com/office/drawing/2014/main" id="{4AA58FB7-EC38-4147-9433-C0D1821D0885}"/>
              </a:ext>
            </a:extLst>
          </p:cNvPr>
          <p:cNvSpPr txBox="1">
            <a:spLocks noChangeArrowheads="1"/>
          </p:cNvSpPr>
          <p:nvPr/>
        </p:nvSpPr>
        <p:spPr bwMode="auto">
          <a:xfrm rot="1633735">
            <a:off x="6128074" y="4863555"/>
            <a:ext cx="355600" cy="7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ALGERIE</a:t>
            </a:r>
            <a:endParaRPr lang="fr-FR" altLang="fr-FR" sz="400" dirty="0">
              <a:solidFill>
                <a:schemeClr val="accent2">
                  <a:lumMod val="40000"/>
                  <a:lumOff val="6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305" name="Siege_25">
            <a:extLst>
              <a:ext uri="{FF2B5EF4-FFF2-40B4-BE49-F238E27FC236}">
                <a16:creationId xmlns:a16="http://schemas.microsoft.com/office/drawing/2014/main" id="{C54B1778-8BDF-49BC-8298-7DB765A7CA27}"/>
              </a:ext>
            </a:extLst>
          </p:cNvPr>
          <p:cNvSpPr txBox="1">
            <a:spLocks noChangeArrowheads="1"/>
          </p:cNvSpPr>
          <p:nvPr/>
        </p:nvSpPr>
        <p:spPr bwMode="auto">
          <a:xfrm rot="-5100000">
            <a:off x="4560888" y="34147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6" name="Siege_24">
            <a:extLst>
              <a:ext uri="{FF2B5EF4-FFF2-40B4-BE49-F238E27FC236}">
                <a16:creationId xmlns:a16="http://schemas.microsoft.com/office/drawing/2014/main" id="{F1C1DBB2-38A5-4A45-A6D7-FECAF4F21218}"/>
              </a:ext>
            </a:extLst>
          </p:cNvPr>
          <p:cNvSpPr txBox="1">
            <a:spLocks noChangeArrowheads="1"/>
          </p:cNvSpPr>
          <p:nvPr/>
        </p:nvSpPr>
        <p:spPr bwMode="auto">
          <a:xfrm rot="19405290">
            <a:off x="5068923" y="369509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ALLEMAGNE</a:t>
            </a:r>
            <a:endParaRPr lang="fr-FR" altLang="fr-FR" sz="400" dirty="0">
              <a:solidFill>
                <a:srgbClr val="FF0000"/>
              </a:solidFill>
            </a:endParaRPr>
          </a:p>
        </p:txBody>
      </p:sp>
      <p:sp>
        <p:nvSpPr>
          <p:cNvPr id="4307" name="Siege_23">
            <a:extLst>
              <a:ext uri="{FF2B5EF4-FFF2-40B4-BE49-F238E27FC236}">
                <a16:creationId xmlns:a16="http://schemas.microsoft.com/office/drawing/2014/main" id="{6BC36343-A48B-4752-9456-73802EDF2E6F}"/>
              </a:ext>
            </a:extLst>
          </p:cNvPr>
          <p:cNvSpPr txBox="1">
            <a:spLocks noChangeArrowheads="1"/>
          </p:cNvSpPr>
          <p:nvPr/>
        </p:nvSpPr>
        <p:spPr bwMode="auto">
          <a:xfrm rot="4500000">
            <a:off x="4319588" y="3443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08" name="Siege_22">
            <a:extLst>
              <a:ext uri="{FF2B5EF4-FFF2-40B4-BE49-F238E27FC236}">
                <a16:creationId xmlns:a16="http://schemas.microsoft.com/office/drawing/2014/main" id="{EEA1A5BF-A6C1-4759-9906-0344E661D491}"/>
              </a:ext>
            </a:extLst>
          </p:cNvPr>
          <p:cNvSpPr txBox="1">
            <a:spLocks noChangeArrowheads="1"/>
          </p:cNvSpPr>
          <p:nvPr/>
        </p:nvSpPr>
        <p:spPr bwMode="auto">
          <a:xfrm rot="16811166">
            <a:off x="4626498" y="342394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ANGOLA</a:t>
            </a:r>
          </a:p>
        </p:txBody>
      </p:sp>
      <p:sp>
        <p:nvSpPr>
          <p:cNvPr id="4309" name="Siege_21">
            <a:extLst>
              <a:ext uri="{FF2B5EF4-FFF2-40B4-BE49-F238E27FC236}">
                <a16:creationId xmlns:a16="http://schemas.microsoft.com/office/drawing/2014/main" id="{82878841-7D13-4FE5-AD26-8288FD511C6F}"/>
              </a:ext>
            </a:extLst>
          </p:cNvPr>
          <p:cNvSpPr txBox="1">
            <a:spLocks noChangeArrowheads="1"/>
          </p:cNvSpPr>
          <p:nvPr/>
        </p:nvSpPr>
        <p:spPr bwMode="auto">
          <a:xfrm rot="1440000">
            <a:off x="3871913" y="3819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0" name="Siege_20">
            <a:extLst>
              <a:ext uri="{FF2B5EF4-FFF2-40B4-BE49-F238E27FC236}">
                <a16:creationId xmlns:a16="http://schemas.microsoft.com/office/drawing/2014/main" id="{79BC98DD-F0D7-41D9-B8CF-018326EF7799}"/>
              </a:ext>
            </a:extLst>
          </p:cNvPr>
          <p:cNvSpPr txBox="1">
            <a:spLocks noChangeArrowheads="1"/>
          </p:cNvSpPr>
          <p:nvPr/>
        </p:nvSpPr>
        <p:spPr bwMode="auto">
          <a:xfrm rot="1607008">
            <a:off x="3894138" y="37814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ARMENIE</a:t>
            </a:r>
          </a:p>
        </p:txBody>
      </p:sp>
      <p:sp>
        <p:nvSpPr>
          <p:cNvPr id="4311" name="Siege_19">
            <a:extLst>
              <a:ext uri="{FF2B5EF4-FFF2-40B4-BE49-F238E27FC236}">
                <a16:creationId xmlns:a16="http://schemas.microsoft.com/office/drawing/2014/main" id="{FECE1303-459B-44F4-9DAB-890C9D4D7210}"/>
              </a:ext>
            </a:extLst>
          </p:cNvPr>
          <p:cNvSpPr txBox="1">
            <a:spLocks noChangeArrowheads="1"/>
          </p:cNvSpPr>
          <p:nvPr/>
        </p:nvSpPr>
        <p:spPr bwMode="auto">
          <a:xfrm rot="240000">
            <a:off x="3821113" y="40513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2" name="Siege_18">
            <a:extLst>
              <a:ext uri="{FF2B5EF4-FFF2-40B4-BE49-F238E27FC236}">
                <a16:creationId xmlns:a16="http://schemas.microsoft.com/office/drawing/2014/main" id="{DE2ABB71-EFA8-4701-900F-02F6A5271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6725" y="407538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BELGIQUE</a:t>
            </a:r>
            <a:endParaRPr lang="fr-FR" altLang="fr-FR" sz="3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313" name="Siege_17">
            <a:extLst>
              <a:ext uri="{FF2B5EF4-FFF2-40B4-BE49-F238E27FC236}">
                <a16:creationId xmlns:a16="http://schemas.microsoft.com/office/drawing/2014/main" id="{5F620EE3-7256-4CB7-A5DC-AB56C52DE1C5}"/>
              </a:ext>
            </a:extLst>
          </p:cNvPr>
          <p:cNvSpPr txBox="1">
            <a:spLocks noChangeArrowheads="1"/>
          </p:cNvSpPr>
          <p:nvPr/>
        </p:nvSpPr>
        <p:spPr bwMode="auto">
          <a:xfrm rot="-1324520">
            <a:off x="3856038" y="4297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4" name="Siege_16">
            <a:extLst>
              <a:ext uri="{FF2B5EF4-FFF2-40B4-BE49-F238E27FC236}">
                <a16:creationId xmlns:a16="http://schemas.microsoft.com/office/drawing/2014/main" id="{20233400-C977-4C69-9931-CACCD71A6C12}"/>
              </a:ext>
            </a:extLst>
          </p:cNvPr>
          <p:cNvSpPr txBox="1">
            <a:spLocks noChangeArrowheads="1"/>
          </p:cNvSpPr>
          <p:nvPr/>
        </p:nvSpPr>
        <p:spPr bwMode="auto">
          <a:xfrm rot="-1620000">
            <a:off x="3903663" y="4410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15" name="Siege_34">
            <a:extLst>
              <a:ext uri="{FF2B5EF4-FFF2-40B4-BE49-F238E27FC236}">
                <a16:creationId xmlns:a16="http://schemas.microsoft.com/office/drawing/2014/main" id="{21EBFC86-93EC-4F1C-B18F-1C418D6B3D80}"/>
              </a:ext>
            </a:extLst>
          </p:cNvPr>
          <p:cNvSpPr txBox="1">
            <a:spLocks noChangeArrowheads="1"/>
          </p:cNvSpPr>
          <p:nvPr/>
        </p:nvSpPr>
        <p:spPr bwMode="auto">
          <a:xfrm rot="2220000">
            <a:off x="5045075" y="45450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16" name="Siege_15">
            <a:extLst>
              <a:ext uri="{FF2B5EF4-FFF2-40B4-BE49-F238E27FC236}">
                <a16:creationId xmlns:a16="http://schemas.microsoft.com/office/drawing/2014/main" id="{596D89E3-BC92-4DA1-9E12-F48593FC0C57}"/>
              </a:ext>
            </a:extLst>
          </p:cNvPr>
          <p:cNvSpPr txBox="1">
            <a:spLocks noChangeArrowheads="1"/>
          </p:cNvSpPr>
          <p:nvPr/>
        </p:nvSpPr>
        <p:spPr bwMode="auto">
          <a:xfrm rot="-2220000">
            <a:off x="3927475" y="44577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BAHAMAS</a:t>
            </a:r>
          </a:p>
        </p:txBody>
      </p:sp>
      <p:sp>
        <p:nvSpPr>
          <p:cNvPr id="4317" name="Siege_13">
            <a:extLst>
              <a:ext uri="{FF2B5EF4-FFF2-40B4-BE49-F238E27FC236}">
                <a16:creationId xmlns:a16="http://schemas.microsoft.com/office/drawing/2014/main" id="{3FD0117B-2F7F-43B7-A53A-4A44CB6B3866}"/>
              </a:ext>
            </a:extLst>
          </p:cNvPr>
          <p:cNvSpPr txBox="1">
            <a:spLocks noChangeArrowheads="1"/>
          </p:cNvSpPr>
          <p:nvPr/>
        </p:nvSpPr>
        <p:spPr bwMode="auto">
          <a:xfrm rot="-4562219">
            <a:off x="3895725" y="5684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18" name="Siege_12">
            <a:extLst>
              <a:ext uri="{FF2B5EF4-FFF2-40B4-BE49-F238E27FC236}">
                <a16:creationId xmlns:a16="http://schemas.microsoft.com/office/drawing/2014/main" id="{AD8BDC2B-F064-4769-B2C3-CBB13A9685BA}"/>
              </a:ext>
            </a:extLst>
          </p:cNvPr>
          <p:cNvSpPr txBox="1">
            <a:spLocks noChangeArrowheads="1"/>
          </p:cNvSpPr>
          <p:nvPr/>
        </p:nvSpPr>
        <p:spPr bwMode="auto">
          <a:xfrm rot="-4700982">
            <a:off x="4000500" y="57118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19" name="Siege_11">
            <a:extLst>
              <a:ext uri="{FF2B5EF4-FFF2-40B4-BE49-F238E27FC236}">
                <a16:creationId xmlns:a16="http://schemas.microsoft.com/office/drawing/2014/main" id="{71820276-FA09-4EDB-B0B5-94DFB1AC7FCF}"/>
              </a:ext>
            </a:extLst>
          </p:cNvPr>
          <p:cNvSpPr txBox="1">
            <a:spLocks noChangeArrowheads="1"/>
          </p:cNvSpPr>
          <p:nvPr/>
        </p:nvSpPr>
        <p:spPr bwMode="auto">
          <a:xfrm rot="-4837059">
            <a:off x="4111625" y="5729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0" name="Siege_10">
            <a:extLst>
              <a:ext uri="{FF2B5EF4-FFF2-40B4-BE49-F238E27FC236}">
                <a16:creationId xmlns:a16="http://schemas.microsoft.com/office/drawing/2014/main" id="{BAA292C3-1A0B-4222-A2D4-F685B728FB60}"/>
              </a:ext>
            </a:extLst>
          </p:cNvPr>
          <p:cNvSpPr txBox="1">
            <a:spLocks noChangeArrowheads="1"/>
          </p:cNvSpPr>
          <p:nvPr/>
        </p:nvSpPr>
        <p:spPr bwMode="auto">
          <a:xfrm rot="-4975417">
            <a:off x="4221163" y="5754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1" name="Siege_8">
            <a:extLst>
              <a:ext uri="{FF2B5EF4-FFF2-40B4-BE49-F238E27FC236}">
                <a16:creationId xmlns:a16="http://schemas.microsoft.com/office/drawing/2014/main" id="{78151BF7-B4FE-4397-9543-2C0B8A8A72E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4445000" y="57642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400">
                <a:solidFill>
                  <a:srgbClr val="000000"/>
                </a:solidFill>
              </a:rPr>
              <a:t>SECRETAIRE</a:t>
            </a:r>
          </a:p>
        </p:txBody>
      </p:sp>
      <p:sp>
        <p:nvSpPr>
          <p:cNvPr id="4322" name="Siege_7">
            <a:extLst>
              <a:ext uri="{FF2B5EF4-FFF2-40B4-BE49-F238E27FC236}">
                <a16:creationId xmlns:a16="http://schemas.microsoft.com/office/drawing/2014/main" id="{9BD605F2-D8A0-424D-A7BE-C38A19BFAFD8}"/>
              </a:ext>
            </a:extLst>
          </p:cNvPr>
          <p:cNvSpPr txBox="1">
            <a:spLocks noChangeArrowheads="1"/>
          </p:cNvSpPr>
          <p:nvPr/>
        </p:nvSpPr>
        <p:spPr bwMode="auto">
          <a:xfrm rot="-5543156">
            <a:off x="4554538" y="57642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fr-FR" sz="400">
                <a:solidFill>
                  <a:srgbClr val="000000"/>
                </a:solidFill>
              </a:rPr>
              <a:t>PRESIDENT</a:t>
            </a:r>
          </a:p>
        </p:txBody>
      </p:sp>
      <p:sp>
        <p:nvSpPr>
          <p:cNvPr id="4323" name="Siege_6">
            <a:extLst>
              <a:ext uri="{FF2B5EF4-FFF2-40B4-BE49-F238E27FC236}">
                <a16:creationId xmlns:a16="http://schemas.microsoft.com/office/drawing/2014/main" id="{E60DD71B-55EC-4EBA-B535-FF7903B66D21}"/>
              </a:ext>
            </a:extLst>
          </p:cNvPr>
          <p:cNvSpPr txBox="1">
            <a:spLocks noChangeArrowheads="1"/>
          </p:cNvSpPr>
          <p:nvPr/>
        </p:nvSpPr>
        <p:spPr bwMode="auto">
          <a:xfrm rot="-5829470">
            <a:off x="4670425" y="57594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4" name="Siege_5">
            <a:extLst>
              <a:ext uri="{FF2B5EF4-FFF2-40B4-BE49-F238E27FC236}">
                <a16:creationId xmlns:a16="http://schemas.microsoft.com/office/drawing/2014/main" id="{AF8C9068-F079-4F0B-B13F-0F32055E0D9D}"/>
              </a:ext>
            </a:extLst>
          </p:cNvPr>
          <p:cNvSpPr txBox="1">
            <a:spLocks noChangeArrowheads="1"/>
          </p:cNvSpPr>
          <p:nvPr/>
        </p:nvSpPr>
        <p:spPr bwMode="auto">
          <a:xfrm rot="-5970659">
            <a:off x="4779963" y="57467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5" name="Siege_4">
            <a:extLst>
              <a:ext uri="{FF2B5EF4-FFF2-40B4-BE49-F238E27FC236}">
                <a16:creationId xmlns:a16="http://schemas.microsoft.com/office/drawing/2014/main" id="{95EBE3CF-5EFB-474E-9E27-97B8EE9B07A1}"/>
              </a:ext>
            </a:extLst>
          </p:cNvPr>
          <p:cNvSpPr txBox="1">
            <a:spLocks noChangeArrowheads="1"/>
          </p:cNvSpPr>
          <p:nvPr/>
        </p:nvSpPr>
        <p:spPr bwMode="auto">
          <a:xfrm rot="-6106593">
            <a:off x="4887913" y="57324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6" name="Siege_3">
            <a:extLst>
              <a:ext uri="{FF2B5EF4-FFF2-40B4-BE49-F238E27FC236}">
                <a16:creationId xmlns:a16="http://schemas.microsoft.com/office/drawing/2014/main" id="{273992D3-8197-4A65-8D27-80A09D8241D9}"/>
              </a:ext>
            </a:extLst>
          </p:cNvPr>
          <p:cNvSpPr txBox="1">
            <a:spLocks noChangeArrowheads="1"/>
          </p:cNvSpPr>
          <p:nvPr/>
        </p:nvSpPr>
        <p:spPr bwMode="auto">
          <a:xfrm rot="-6269312">
            <a:off x="4995863" y="57102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27" name="Siege_2">
            <a:extLst>
              <a:ext uri="{FF2B5EF4-FFF2-40B4-BE49-F238E27FC236}">
                <a16:creationId xmlns:a16="http://schemas.microsoft.com/office/drawing/2014/main" id="{4B897A1B-63B4-4407-A23E-61F92D14B452}"/>
              </a:ext>
            </a:extLst>
          </p:cNvPr>
          <p:cNvSpPr txBox="1">
            <a:spLocks noChangeArrowheads="1"/>
          </p:cNvSpPr>
          <p:nvPr/>
        </p:nvSpPr>
        <p:spPr bwMode="auto">
          <a:xfrm rot="-6385331">
            <a:off x="5100638" y="5680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</a:endParaRPr>
          </a:p>
        </p:txBody>
      </p:sp>
      <p:sp>
        <p:nvSpPr>
          <p:cNvPr id="4330" name="Siege_213">
            <a:extLst>
              <a:ext uri="{FF2B5EF4-FFF2-40B4-BE49-F238E27FC236}">
                <a16:creationId xmlns:a16="http://schemas.microsoft.com/office/drawing/2014/main" id="{D38B39EE-8CAA-4B90-8F6F-C3F2F65707D5}"/>
              </a:ext>
            </a:extLst>
          </p:cNvPr>
          <p:cNvSpPr txBox="1">
            <a:spLocks noChangeArrowheads="1"/>
          </p:cNvSpPr>
          <p:nvPr/>
        </p:nvSpPr>
        <p:spPr bwMode="auto">
          <a:xfrm rot="1980000">
            <a:off x="2673643" y="288258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REP.DEM.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00"/>
                </a:solidFill>
                <a:cs typeface="Times New Roman" panose="02020603050405020304" pitchFamily="18" charset="0"/>
              </a:rPr>
              <a:t>POP. LAO</a:t>
            </a:r>
          </a:p>
        </p:txBody>
      </p:sp>
      <p:sp>
        <p:nvSpPr>
          <p:cNvPr id="4329" name="Siege_290">
            <a:extLst>
              <a:ext uri="{FF2B5EF4-FFF2-40B4-BE49-F238E27FC236}">
                <a16:creationId xmlns:a16="http://schemas.microsoft.com/office/drawing/2014/main" id="{A66E0E44-DB31-4E87-BC27-3DA96BFCA6C7}"/>
              </a:ext>
            </a:extLst>
          </p:cNvPr>
          <p:cNvSpPr txBox="1">
            <a:spLocks noChangeArrowheads="1"/>
          </p:cNvSpPr>
          <p:nvPr/>
        </p:nvSpPr>
        <p:spPr bwMode="auto">
          <a:xfrm rot="-3840000">
            <a:off x="5514246" y="176524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TIMOR-LESTE</a:t>
            </a:r>
          </a:p>
        </p:txBody>
      </p:sp>
      <p:sp>
        <p:nvSpPr>
          <p:cNvPr id="10" name="Siege_289">
            <a:extLst>
              <a:ext uri="{FF2B5EF4-FFF2-40B4-BE49-F238E27FC236}">
                <a16:creationId xmlns:a16="http://schemas.microsoft.com/office/drawing/2014/main" id="{EF6BFB56-BE3E-4A09-846A-010454746641}"/>
              </a:ext>
            </a:extLst>
          </p:cNvPr>
          <p:cNvSpPr txBox="1">
            <a:spLocks noChangeArrowheads="1"/>
          </p:cNvSpPr>
          <p:nvPr/>
        </p:nvSpPr>
        <p:spPr bwMode="auto">
          <a:xfrm rot="-3960000">
            <a:off x="5440698" y="171542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TONGA</a:t>
            </a:r>
          </a:p>
        </p:txBody>
      </p:sp>
      <p:sp>
        <p:nvSpPr>
          <p:cNvPr id="4331" name="Siege_287">
            <a:extLst>
              <a:ext uri="{FF2B5EF4-FFF2-40B4-BE49-F238E27FC236}">
                <a16:creationId xmlns:a16="http://schemas.microsoft.com/office/drawing/2014/main" id="{C7486DD5-B977-4A52-842D-776AAC555DF4}"/>
              </a:ext>
            </a:extLst>
          </p:cNvPr>
          <p:cNvSpPr txBox="1">
            <a:spLocks noChangeArrowheads="1"/>
          </p:cNvSpPr>
          <p:nvPr/>
        </p:nvSpPr>
        <p:spPr bwMode="auto">
          <a:xfrm rot="-4106771">
            <a:off x="5335185" y="168101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TRINITÉ-ET-
TOBAGO</a:t>
            </a:r>
          </a:p>
        </p:txBody>
      </p:sp>
      <p:sp>
        <p:nvSpPr>
          <p:cNvPr id="4332" name="Siege_288">
            <a:extLst>
              <a:ext uri="{FF2B5EF4-FFF2-40B4-BE49-F238E27FC236}">
                <a16:creationId xmlns:a16="http://schemas.microsoft.com/office/drawing/2014/main" id="{3C4B4418-D3A2-4B1A-8229-298D42C1F10C}"/>
              </a:ext>
            </a:extLst>
          </p:cNvPr>
          <p:cNvSpPr txBox="1">
            <a:spLocks noChangeArrowheads="1"/>
          </p:cNvSpPr>
          <p:nvPr/>
        </p:nvSpPr>
        <p:spPr bwMode="auto">
          <a:xfrm rot="-850426">
            <a:off x="3115454" y="446557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URUGUAY</a:t>
            </a:r>
          </a:p>
        </p:txBody>
      </p:sp>
      <p:sp>
        <p:nvSpPr>
          <p:cNvPr id="4333" name="Siege_286">
            <a:extLst>
              <a:ext uri="{FF2B5EF4-FFF2-40B4-BE49-F238E27FC236}">
                <a16:creationId xmlns:a16="http://schemas.microsoft.com/office/drawing/2014/main" id="{51C6816C-D2C9-4185-9673-3659658A8174}"/>
              </a:ext>
            </a:extLst>
          </p:cNvPr>
          <p:cNvSpPr txBox="1">
            <a:spLocks noChangeArrowheads="1"/>
          </p:cNvSpPr>
          <p:nvPr/>
        </p:nvSpPr>
        <p:spPr bwMode="auto">
          <a:xfrm rot="-4422628">
            <a:off x="5214787" y="16382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TUNISIE </a:t>
            </a:r>
          </a:p>
        </p:txBody>
      </p:sp>
      <p:sp>
        <p:nvSpPr>
          <p:cNvPr id="4334" name="Siege_281">
            <a:extLst>
              <a:ext uri="{FF2B5EF4-FFF2-40B4-BE49-F238E27FC236}">
                <a16:creationId xmlns:a16="http://schemas.microsoft.com/office/drawing/2014/main" id="{E6734492-2463-44CA-A4AA-4BD13A368D4C}"/>
              </a:ext>
            </a:extLst>
          </p:cNvPr>
          <p:cNvSpPr txBox="1">
            <a:spLocks noChangeArrowheads="1"/>
          </p:cNvSpPr>
          <p:nvPr/>
        </p:nvSpPr>
        <p:spPr bwMode="auto">
          <a:xfrm rot="-5340000">
            <a:off x="4556215" y="1537680"/>
            <a:ext cx="355600" cy="10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YEMEN</a:t>
            </a:r>
          </a:p>
        </p:txBody>
      </p:sp>
      <p:sp>
        <p:nvSpPr>
          <p:cNvPr id="4335" name="Siege_285">
            <a:extLst>
              <a:ext uri="{FF2B5EF4-FFF2-40B4-BE49-F238E27FC236}">
                <a16:creationId xmlns:a16="http://schemas.microsoft.com/office/drawing/2014/main" id="{92C3591A-21C1-4D52-9075-CC6E3EEFD918}"/>
              </a:ext>
            </a:extLst>
          </p:cNvPr>
          <p:cNvSpPr txBox="1">
            <a:spLocks noChangeArrowheads="1"/>
          </p:cNvSpPr>
          <p:nvPr/>
        </p:nvSpPr>
        <p:spPr bwMode="auto">
          <a:xfrm rot="-4680000">
            <a:off x="5103618" y="161454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TURKMENISTAN</a:t>
            </a:r>
          </a:p>
        </p:txBody>
      </p:sp>
      <p:sp>
        <p:nvSpPr>
          <p:cNvPr id="4336" name="Siege_284">
            <a:extLst>
              <a:ext uri="{FF2B5EF4-FFF2-40B4-BE49-F238E27FC236}">
                <a16:creationId xmlns:a16="http://schemas.microsoft.com/office/drawing/2014/main" id="{EE1C4918-483E-41BB-ACFA-3F1144BAE025}"/>
              </a:ext>
            </a:extLst>
          </p:cNvPr>
          <p:cNvSpPr txBox="1">
            <a:spLocks noChangeArrowheads="1"/>
          </p:cNvSpPr>
          <p:nvPr/>
        </p:nvSpPr>
        <p:spPr bwMode="auto">
          <a:xfrm rot="-4800000">
            <a:off x="4993375" y="158050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TURQUIE</a:t>
            </a:r>
          </a:p>
        </p:txBody>
      </p:sp>
      <p:sp>
        <p:nvSpPr>
          <p:cNvPr id="4337" name="Siege_283">
            <a:extLst>
              <a:ext uri="{FF2B5EF4-FFF2-40B4-BE49-F238E27FC236}">
                <a16:creationId xmlns:a16="http://schemas.microsoft.com/office/drawing/2014/main" id="{FD109B14-607D-432F-99BB-AC896982D296}"/>
              </a:ext>
            </a:extLst>
          </p:cNvPr>
          <p:cNvSpPr txBox="1">
            <a:spLocks noChangeArrowheads="1"/>
          </p:cNvSpPr>
          <p:nvPr/>
        </p:nvSpPr>
        <p:spPr bwMode="auto">
          <a:xfrm rot="19923736">
            <a:off x="3250327" y="467677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VENEZUELA</a:t>
            </a:r>
          </a:p>
          <a:p>
            <a:pPr eaLnBrk="1" hangingPunct="1"/>
            <a:r>
              <a:rPr lang="fr-FR" altLang="fr-FR" sz="300" dirty="0">
                <a:solidFill>
                  <a:srgbClr val="FF0000"/>
                </a:solidFill>
                <a:cs typeface="Times New Roman" panose="02020603050405020304" pitchFamily="18" charset="0"/>
              </a:rPr>
              <a:t>(REP. BOLIVAR. DU)</a:t>
            </a:r>
          </a:p>
        </p:txBody>
      </p:sp>
      <p:sp>
        <p:nvSpPr>
          <p:cNvPr id="4338" name="Siege_282">
            <a:extLst>
              <a:ext uri="{FF2B5EF4-FFF2-40B4-BE49-F238E27FC236}">
                <a16:creationId xmlns:a16="http://schemas.microsoft.com/office/drawing/2014/main" id="{28FF58CB-D4FC-47CF-A8C6-5EB72547378A}"/>
              </a:ext>
            </a:extLst>
          </p:cNvPr>
          <p:cNvSpPr txBox="1">
            <a:spLocks noChangeArrowheads="1"/>
          </p:cNvSpPr>
          <p:nvPr/>
        </p:nvSpPr>
        <p:spPr bwMode="auto">
          <a:xfrm rot="16650391">
            <a:off x="4897438" y="156112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TUVALU</a:t>
            </a:r>
          </a:p>
        </p:txBody>
      </p:sp>
      <p:sp>
        <p:nvSpPr>
          <p:cNvPr id="4339" name="Siege_279">
            <a:extLst>
              <a:ext uri="{FF2B5EF4-FFF2-40B4-BE49-F238E27FC236}">
                <a16:creationId xmlns:a16="http://schemas.microsoft.com/office/drawing/2014/main" id="{750EEDF9-243D-4060-8C59-A75E342F2C91}"/>
              </a:ext>
            </a:extLst>
          </p:cNvPr>
          <p:cNvSpPr txBox="1">
            <a:spLocks noChangeArrowheads="1"/>
          </p:cNvSpPr>
          <p:nvPr/>
        </p:nvSpPr>
        <p:spPr bwMode="auto">
          <a:xfrm rot="5160000">
            <a:off x="4354586" y="153837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ZIMBABWE</a:t>
            </a:r>
          </a:p>
        </p:txBody>
      </p:sp>
      <p:sp>
        <p:nvSpPr>
          <p:cNvPr id="4340" name="Siege_278">
            <a:extLst>
              <a:ext uri="{FF2B5EF4-FFF2-40B4-BE49-F238E27FC236}">
                <a16:creationId xmlns:a16="http://schemas.microsoft.com/office/drawing/2014/main" id="{17ED34FF-AD26-4024-BA87-B7DFFF5A1B97}"/>
              </a:ext>
            </a:extLst>
          </p:cNvPr>
          <p:cNvSpPr txBox="1">
            <a:spLocks noChangeArrowheads="1"/>
          </p:cNvSpPr>
          <p:nvPr/>
        </p:nvSpPr>
        <p:spPr bwMode="auto">
          <a:xfrm rot="4980000">
            <a:off x="4244925" y="154849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ETAT DE
PALESTINE</a:t>
            </a:r>
          </a:p>
        </p:txBody>
      </p:sp>
      <p:sp>
        <p:nvSpPr>
          <p:cNvPr id="4341" name="Siege_277">
            <a:extLst>
              <a:ext uri="{FF2B5EF4-FFF2-40B4-BE49-F238E27FC236}">
                <a16:creationId xmlns:a16="http://schemas.microsoft.com/office/drawing/2014/main" id="{3A408DB7-79FC-4E24-A4E7-95F921E4B755}"/>
              </a:ext>
            </a:extLst>
          </p:cNvPr>
          <p:cNvSpPr txBox="1">
            <a:spLocks noChangeArrowheads="1"/>
          </p:cNvSpPr>
          <p:nvPr/>
        </p:nvSpPr>
        <p:spPr bwMode="auto">
          <a:xfrm rot="4800000">
            <a:off x="4119830" y="156636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SAINT-SIEGE</a:t>
            </a:r>
          </a:p>
        </p:txBody>
      </p:sp>
      <p:sp>
        <p:nvSpPr>
          <p:cNvPr id="4342" name="Siege_276">
            <a:extLst>
              <a:ext uri="{FF2B5EF4-FFF2-40B4-BE49-F238E27FC236}">
                <a16:creationId xmlns:a16="http://schemas.microsoft.com/office/drawing/2014/main" id="{691CDE78-3A2A-44E7-AE08-B53C622ED20A}"/>
              </a:ext>
            </a:extLst>
          </p:cNvPr>
          <p:cNvSpPr txBox="1">
            <a:spLocks noChangeArrowheads="1"/>
          </p:cNvSpPr>
          <p:nvPr/>
        </p:nvSpPr>
        <p:spPr bwMode="auto">
          <a:xfrm rot="4620000">
            <a:off x="4024523" y="1445565"/>
            <a:ext cx="355600" cy="3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UNION
EUROPEENE</a:t>
            </a:r>
          </a:p>
        </p:txBody>
      </p:sp>
      <p:sp>
        <p:nvSpPr>
          <p:cNvPr id="4343" name="Siege_275">
            <a:extLst>
              <a:ext uri="{FF2B5EF4-FFF2-40B4-BE49-F238E27FC236}">
                <a16:creationId xmlns:a16="http://schemas.microsoft.com/office/drawing/2014/main" id="{7D17AB30-00CB-4AD2-B610-FD96AB406055}"/>
              </a:ext>
            </a:extLst>
          </p:cNvPr>
          <p:cNvSpPr txBox="1">
            <a:spLocks noChangeArrowheads="1"/>
          </p:cNvSpPr>
          <p:nvPr/>
        </p:nvSpPr>
        <p:spPr bwMode="auto">
          <a:xfrm rot="4500000">
            <a:off x="3897559" y="160214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CARICOM</a:t>
            </a:r>
          </a:p>
        </p:txBody>
      </p:sp>
      <p:sp>
        <p:nvSpPr>
          <p:cNvPr id="4344" name="Siege_274">
            <a:extLst>
              <a:ext uri="{FF2B5EF4-FFF2-40B4-BE49-F238E27FC236}">
                <a16:creationId xmlns:a16="http://schemas.microsoft.com/office/drawing/2014/main" id="{D691ED0A-EF3B-4576-9534-21696AFA4CA4}"/>
              </a:ext>
            </a:extLst>
          </p:cNvPr>
          <p:cNvSpPr txBox="1">
            <a:spLocks noChangeArrowheads="1"/>
          </p:cNvSpPr>
          <p:nvPr/>
        </p:nvSpPr>
        <p:spPr bwMode="auto">
          <a:xfrm rot="4407203">
            <a:off x="3803094" y="163048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CCG</a:t>
            </a:r>
          </a:p>
        </p:txBody>
      </p:sp>
      <p:sp>
        <p:nvSpPr>
          <p:cNvPr id="4345" name="Siege_273">
            <a:extLst>
              <a:ext uri="{FF2B5EF4-FFF2-40B4-BE49-F238E27FC236}">
                <a16:creationId xmlns:a16="http://schemas.microsoft.com/office/drawing/2014/main" id="{3A8F88CB-FD29-4D0C-B15F-59648CA4CCC0}"/>
              </a:ext>
            </a:extLst>
          </p:cNvPr>
          <p:cNvSpPr txBox="1">
            <a:spLocks noChangeArrowheads="1"/>
          </p:cNvSpPr>
          <p:nvPr/>
        </p:nvSpPr>
        <p:spPr bwMode="auto">
          <a:xfrm rot="4250631">
            <a:off x="3701121" y="167137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CENTRE SUD</a:t>
            </a:r>
          </a:p>
        </p:txBody>
      </p:sp>
      <p:sp>
        <p:nvSpPr>
          <p:cNvPr id="4346" name="Siege_272">
            <a:extLst>
              <a:ext uri="{FF2B5EF4-FFF2-40B4-BE49-F238E27FC236}">
                <a16:creationId xmlns:a16="http://schemas.microsoft.com/office/drawing/2014/main" id="{70B7AF14-9D5A-4836-A3D3-BB1FF1820981}"/>
              </a:ext>
            </a:extLst>
          </p:cNvPr>
          <p:cNvSpPr txBox="1">
            <a:spLocks noChangeArrowheads="1"/>
          </p:cNvSpPr>
          <p:nvPr/>
        </p:nvSpPr>
        <p:spPr bwMode="auto">
          <a:xfrm rot="4058239">
            <a:off x="3592181" y="170409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COMMONWEALTH</a:t>
            </a:r>
          </a:p>
        </p:txBody>
      </p:sp>
      <p:sp>
        <p:nvSpPr>
          <p:cNvPr id="4347" name="Siege_271">
            <a:extLst>
              <a:ext uri="{FF2B5EF4-FFF2-40B4-BE49-F238E27FC236}">
                <a16:creationId xmlns:a16="http://schemas.microsoft.com/office/drawing/2014/main" id="{6E93EA4F-B999-4027-AC15-6CD911FCAA06}"/>
              </a:ext>
            </a:extLst>
          </p:cNvPr>
          <p:cNvSpPr txBox="1">
            <a:spLocks noChangeArrowheads="1"/>
          </p:cNvSpPr>
          <p:nvPr/>
        </p:nvSpPr>
        <p:spPr bwMode="auto">
          <a:xfrm rot="3862382">
            <a:off x="3477233" y="175914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CONSEIL DE
L'EUROPE</a:t>
            </a:r>
          </a:p>
        </p:txBody>
      </p:sp>
      <p:sp>
        <p:nvSpPr>
          <p:cNvPr id="4348" name="Siege_280">
            <a:extLst>
              <a:ext uri="{FF2B5EF4-FFF2-40B4-BE49-F238E27FC236}">
                <a16:creationId xmlns:a16="http://schemas.microsoft.com/office/drawing/2014/main" id="{B3D6FAB7-DD87-4E1F-B1FC-D65D16B9D376}"/>
              </a:ext>
            </a:extLst>
          </p:cNvPr>
          <p:cNvSpPr txBox="1">
            <a:spLocks noChangeArrowheads="1"/>
          </p:cNvSpPr>
          <p:nvPr/>
        </p:nvSpPr>
        <p:spPr bwMode="auto">
          <a:xfrm rot="5340000">
            <a:off x="4447766" y="153759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ZAMBIE</a:t>
            </a:r>
          </a:p>
        </p:txBody>
      </p:sp>
      <p:sp>
        <p:nvSpPr>
          <p:cNvPr id="4349" name="Siege_270">
            <a:extLst>
              <a:ext uri="{FF2B5EF4-FFF2-40B4-BE49-F238E27FC236}">
                <a16:creationId xmlns:a16="http://schemas.microsoft.com/office/drawing/2014/main" id="{8DB387A7-4866-41F8-AD66-71D33A73BBC1}"/>
              </a:ext>
            </a:extLst>
          </p:cNvPr>
          <p:cNvSpPr txBox="1">
            <a:spLocks noChangeArrowheads="1"/>
          </p:cNvSpPr>
          <p:nvPr/>
        </p:nvSpPr>
        <p:spPr bwMode="auto">
          <a:xfrm rot="3660000">
            <a:off x="3372247" y="179471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EPLO</a:t>
            </a:r>
          </a:p>
        </p:txBody>
      </p:sp>
      <p:sp>
        <p:nvSpPr>
          <p:cNvPr id="4350" name="Siege_269">
            <a:extLst>
              <a:ext uri="{FF2B5EF4-FFF2-40B4-BE49-F238E27FC236}">
                <a16:creationId xmlns:a16="http://schemas.microsoft.com/office/drawing/2014/main" id="{05AB1A67-CA8A-4460-8154-0F35DF2A6F8D}"/>
              </a:ext>
            </a:extLst>
          </p:cNvPr>
          <p:cNvSpPr txBox="1">
            <a:spLocks noChangeArrowheads="1"/>
          </p:cNvSpPr>
          <p:nvPr/>
        </p:nvSpPr>
        <p:spPr bwMode="auto">
          <a:xfrm rot="3598312">
            <a:off x="3268161" y="184609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LEA</a:t>
            </a:r>
          </a:p>
        </p:txBody>
      </p:sp>
      <p:sp>
        <p:nvSpPr>
          <p:cNvPr id="4351" name="Siege_292">
            <a:extLst>
              <a:ext uri="{FF2B5EF4-FFF2-40B4-BE49-F238E27FC236}">
                <a16:creationId xmlns:a16="http://schemas.microsoft.com/office/drawing/2014/main" id="{79B6E337-B17E-429C-A680-706240E8852B}"/>
              </a:ext>
            </a:extLst>
          </p:cNvPr>
          <p:cNvSpPr txBox="1">
            <a:spLocks noChangeArrowheads="1"/>
          </p:cNvSpPr>
          <p:nvPr/>
        </p:nvSpPr>
        <p:spPr bwMode="auto">
          <a:xfrm rot="17934095">
            <a:off x="5720220" y="184548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TCHAD</a:t>
            </a:r>
          </a:p>
        </p:txBody>
      </p:sp>
      <p:sp>
        <p:nvSpPr>
          <p:cNvPr id="4352" name="Siege_291">
            <a:extLst>
              <a:ext uri="{FF2B5EF4-FFF2-40B4-BE49-F238E27FC236}">
                <a16:creationId xmlns:a16="http://schemas.microsoft.com/office/drawing/2014/main" id="{40CC91B6-4F38-40DC-8D58-EEA55DCC8820}"/>
              </a:ext>
            </a:extLst>
          </p:cNvPr>
          <p:cNvSpPr txBox="1">
            <a:spLocks noChangeArrowheads="1"/>
          </p:cNvSpPr>
          <p:nvPr/>
        </p:nvSpPr>
        <p:spPr bwMode="auto">
          <a:xfrm rot="-3660000">
            <a:off x="5616318" y="180521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THAILANDE</a:t>
            </a:r>
          </a:p>
        </p:txBody>
      </p:sp>
      <p:sp>
        <p:nvSpPr>
          <p:cNvPr id="4353" name="Siege_326">
            <a:extLst>
              <a:ext uri="{FF2B5EF4-FFF2-40B4-BE49-F238E27FC236}">
                <a16:creationId xmlns:a16="http://schemas.microsoft.com/office/drawing/2014/main" id="{CC11EB41-97FC-4394-AEF8-69F077AFF299}"/>
              </a:ext>
            </a:extLst>
          </p:cNvPr>
          <p:cNvSpPr txBox="1">
            <a:spLocks noChangeArrowheads="1"/>
          </p:cNvSpPr>
          <p:nvPr/>
        </p:nvSpPr>
        <p:spPr bwMode="auto">
          <a:xfrm rot="-3900000">
            <a:off x="5534025" y="13541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54" name="Siege_325">
            <a:extLst>
              <a:ext uri="{FF2B5EF4-FFF2-40B4-BE49-F238E27FC236}">
                <a16:creationId xmlns:a16="http://schemas.microsoft.com/office/drawing/2014/main" id="{9F739B39-0AFE-4F79-939A-2E9B4613AF2A}"/>
              </a:ext>
            </a:extLst>
          </p:cNvPr>
          <p:cNvSpPr txBox="1">
            <a:spLocks noChangeArrowheads="1"/>
          </p:cNvSpPr>
          <p:nvPr/>
        </p:nvSpPr>
        <p:spPr bwMode="auto">
          <a:xfrm rot="-4080000">
            <a:off x="5429250" y="1317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55" name="Siege_323">
            <a:extLst>
              <a:ext uri="{FF2B5EF4-FFF2-40B4-BE49-F238E27FC236}">
                <a16:creationId xmlns:a16="http://schemas.microsoft.com/office/drawing/2014/main" id="{362EE7DB-8ABC-4514-BD4B-FCEAFD0C2694}"/>
              </a:ext>
            </a:extLst>
          </p:cNvPr>
          <p:cNvSpPr txBox="1">
            <a:spLocks noChangeArrowheads="1"/>
          </p:cNvSpPr>
          <p:nvPr/>
        </p:nvSpPr>
        <p:spPr bwMode="auto">
          <a:xfrm rot="-4897340">
            <a:off x="4802188" y="1108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BANQUE
MONDIALE</a:t>
            </a:r>
          </a:p>
        </p:txBody>
      </p:sp>
      <p:sp>
        <p:nvSpPr>
          <p:cNvPr id="4356" name="Siege_324">
            <a:extLst>
              <a:ext uri="{FF2B5EF4-FFF2-40B4-BE49-F238E27FC236}">
                <a16:creationId xmlns:a16="http://schemas.microsoft.com/office/drawing/2014/main" id="{5C3059B9-8947-40E0-A1B9-425E4EC3B1ED}"/>
              </a:ext>
            </a:extLst>
          </p:cNvPr>
          <p:cNvSpPr txBox="1">
            <a:spLocks noChangeArrowheads="1"/>
          </p:cNvSpPr>
          <p:nvPr/>
        </p:nvSpPr>
        <p:spPr bwMode="auto">
          <a:xfrm rot="-4759925">
            <a:off x="4918075" y="1112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OIM</a:t>
            </a:r>
          </a:p>
        </p:txBody>
      </p:sp>
      <p:sp>
        <p:nvSpPr>
          <p:cNvPr id="4357" name="Siege_317">
            <a:extLst>
              <a:ext uri="{FF2B5EF4-FFF2-40B4-BE49-F238E27FC236}">
                <a16:creationId xmlns:a16="http://schemas.microsoft.com/office/drawing/2014/main" id="{6DFD720D-1974-48B5-BD77-711AE5C6DEAE}"/>
              </a:ext>
            </a:extLst>
          </p:cNvPr>
          <p:cNvSpPr txBox="1">
            <a:spLocks noChangeArrowheads="1"/>
          </p:cNvSpPr>
          <p:nvPr/>
        </p:nvSpPr>
        <p:spPr bwMode="auto">
          <a:xfrm rot="5097036">
            <a:off x="4214813" y="10985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PNUD</a:t>
            </a:r>
          </a:p>
        </p:txBody>
      </p:sp>
      <p:sp>
        <p:nvSpPr>
          <p:cNvPr id="4358" name="Siege_321">
            <a:extLst>
              <a:ext uri="{FF2B5EF4-FFF2-40B4-BE49-F238E27FC236}">
                <a16:creationId xmlns:a16="http://schemas.microsoft.com/office/drawing/2014/main" id="{DCA74F65-17F0-493E-9507-F0392406EE4D}"/>
              </a:ext>
            </a:extLst>
          </p:cNvPr>
          <p:cNvSpPr txBox="1">
            <a:spLocks noChangeArrowheads="1"/>
          </p:cNvSpPr>
          <p:nvPr/>
        </p:nvSpPr>
        <p:spPr bwMode="auto">
          <a:xfrm rot="-5190092">
            <a:off x="4670425" y="10906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OMC</a:t>
            </a:r>
          </a:p>
        </p:txBody>
      </p:sp>
      <p:sp>
        <p:nvSpPr>
          <p:cNvPr id="4359" name="Siege_320">
            <a:extLst>
              <a:ext uri="{FF2B5EF4-FFF2-40B4-BE49-F238E27FC236}">
                <a16:creationId xmlns:a16="http://schemas.microsoft.com/office/drawing/2014/main" id="{8DB348C0-6355-4986-83AB-05D175FE7A80}"/>
              </a:ext>
            </a:extLst>
          </p:cNvPr>
          <p:cNvSpPr txBox="1">
            <a:spLocks noChangeArrowheads="1"/>
          </p:cNvSpPr>
          <p:nvPr/>
        </p:nvSpPr>
        <p:spPr bwMode="auto">
          <a:xfrm rot="-5172033">
            <a:off x="4564063" y="1087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HCR</a:t>
            </a:r>
          </a:p>
        </p:txBody>
      </p:sp>
      <p:sp>
        <p:nvSpPr>
          <p:cNvPr id="4360" name="Siege_319">
            <a:extLst>
              <a:ext uri="{FF2B5EF4-FFF2-40B4-BE49-F238E27FC236}">
                <a16:creationId xmlns:a16="http://schemas.microsoft.com/office/drawing/2014/main" id="{F3018AEA-7637-40A4-8EB6-84970537DA58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452938" y="1112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ONU FEMMES</a:t>
            </a:r>
          </a:p>
        </p:txBody>
      </p:sp>
      <p:sp>
        <p:nvSpPr>
          <p:cNvPr id="4361" name="Siege_318">
            <a:extLst>
              <a:ext uri="{FF2B5EF4-FFF2-40B4-BE49-F238E27FC236}">
                <a16:creationId xmlns:a16="http://schemas.microsoft.com/office/drawing/2014/main" id="{82B45000-6A7E-4930-A8D6-70B4810A67DC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4338638" y="11541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ONUSIDA</a:t>
            </a:r>
          </a:p>
        </p:txBody>
      </p:sp>
      <p:sp>
        <p:nvSpPr>
          <p:cNvPr id="4362" name="Siege_315">
            <a:extLst>
              <a:ext uri="{FF2B5EF4-FFF2-40B4-BE49-F238E27FC236}">
                <a16:creationId xmlns:a16="http://schemas.microsoft.com/office/drawing/2014/main" id="{B5C5B64B-B1FE-4891-9D69-249211A6CFE4}"/>
              </a:ext>
            </a:extLst>
          </p:cNvPr>
          <p:cNvSpPr txBox="1">
            <a:spLocks noChangeArrowheads="1"/>
          </p:cNvSpPr>
          <p:nvPr/>
        </p:nvSpPr>
        <p:spPr bwMode="auto">
          <a:xfrm rot="4880959">
            <a:off x="3984625" y="11239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UNFPA</a:t>
            </a:r>
          </a:p>
        </p:txBody>
      </p:sp>
      <p:sp>
        <p:nvSpPr>
          <p:cNvPr id="4363" name="Siege_314">
            <a:extLst>
              <a:ext uri="{FF2B5EF4-FFF2-40B4-BE49-F238E27FC236}">
                <a16:creationId xmlns:a16="http://schemas.microsoft.com/office/drawing/2014/main" id="{54F01834-A1C3-4287-9E03-5CA1AC926431}"/>
              </a:ext>
            </a:extLst>
          </p:cNvPr>
          <p:cNvSpPr txBox="1">
            <a:spLocks noChangeArrowheads="1"/>
          </p:cNvSpPr>
          <p:nvPr/>
        </p:nvSpPr>
        <p:spPr bwMode="auto">
          <a:xfrm rot="4697205">
            <a:off x="3873500" y="11541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UN-HABITAT</a:t>
            </a:r>
          </a:p>
        </p:txBody>
      </p:sp>
      <p:sp>
        <p:nvSpPr>
          <p:cNvPr id="4364" name="Siege_313">
            <a:extLst>
              <a:ext uri="{FF2B5EF4-FFF2-40B4-BE49-F238E27FC236}">
                <a16:creationId xmlns:a16="http://schemas.microsoft.com/office/drawing/2014/main" id="{007B2D90-08B7-490E-A230-3CB8B1192C35}"/>
              </a:ext>
            </a:extLst>
          </p:cNvPr>
          <p:cNvSpPr txBox="1">
            <a:spLocks noChangeArrowheads="1"/>
          </p:cNvSpPr>
          <p:nvPr/>
        </p:nvSpPr>
        <p:spPr bwMode="auto">
          <a:xfrm rot="4544946">
            <a:off x="3768725" y="11715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UNICEF</a:t>
            </a:r>
          </a:p>
        </p:txBody>
      </p:sp>
      <p:sp>
        <p:nvSpPr>
          <p:cNvPr id="4365" name="Siege_312">
            <a:extLst>
              <a:ext uri="{FF2B5EF4-FFF2-40B4-BE49-F238E27FC236}">
                <a16:creationId xmlns:a16="http://schemas.microsoft.com/office/drawing/2014/main" id="{77594C61-B0E6-4CCE-B874-70670691A0D4}"/>
              </a:ext>
            </a:extLst>
          </p:cNvPr>
          <p:cNvSpPr txBox="1">
            <a:spLocks noChangeArrowheads="1"/>
          </p:cNvSpPr>
          <p:nvPr/>
        </p:nvSpPr>
        <p:spPr bwMode="auto">
          <a:xfrm rot="4546257">
            <a:off x="3656013" y="11969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UNRWA</a:t>
            </a:r>
          </a:p>
        </p:txBody>
      </p:sp>
      <p:sp>
        <p:nvSpPr>
          <p:cNvPr id="4366" name="Siege_311">
            <a:extLst>
              <a:ext uri="{FF2B5EF4-FFF2-40B4-BE49-F238E27FC236}">
                <a16:creationId xmlns:a16="http://schemas.microsoft.com/office/drawing/2014/main" id="{14024E5E-1C66-493B-8F42-A4E34B2438C7}"/>
              </a:ext>
            </a:extLst>
          </p:cNvPr>
          <p:cNvSpPr txBox="1">
            <a:spLocks noChangeArrowheads="1"/>
          </p:cNvSpPr>
          <p:nvPr/>
        </p:nvSpPr>
        <p:spPr bwMode="auto">
          <a:xfrm rot="4147058">
            <a:off x="3417800" y="127118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BUREAU L.
UNOG/ONG</a:t>
            </a:r>
          </a:p>
        </p:txBody>
      </p:sp>
      <p:sp>
        <p:nvSpPr>
          <p:cNvPr id="4367" name="Siege_310">
            <a:extLst>
              <a:ext uri="{FF2B5EF4-FFF2-40B4-BE49-F238E27FC236}">
                <a16:creationId xmlns:a16="http://schemas.microsoft.com/office/drawing/2014/main" id="{BA2B6FF7-F6FB-4363-98E7-70360393E61A}"/>
              </a:ext>
            </a:extLst>
          </p:cNvPr>
          <p:cNvSpPr txBox="1">
            <a:spLocks noChangeArrowheads="1"/>
          </p:cNvSpPr>
          <p:nvPr/>
        </p:nvSpPr>
        <p:spPr bwMode="auto">
          <a:xfrm rot="4320000">
            <a:off x="3689350" y="12144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68" name="Siege_309">
            <a:extLst>
              <a:ext uri="{FF2B5EF4-FFF2-40B4-BE49-F238E27FC236}">
                <a16:creationId xmlns:a16="http://schemas.microsoft.com/office/drawing/2014/main" id="{3101C7DF-7DFA-4CBF-BF04-21D50EAD4058}"/>
              </a:ext>
            </a:extLst>
          </p:cNvPr>
          <p:cNvSpPr txBox="1">
            <a:spLocks noChangeArrowheads="1"/>
          </p:cNvSpPr>
          <p:nvPr/>
        </p:nvSpPr>
        <p:spPr bwMode="auto">
          <a:xfrm rot="-4513944">
            <a:off x="5027613" y="11430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OMS</a:t>
            </a:r>
          </a:p>
        </p:txBody>
      </p:sp>
      <p:sp>
        <p:nvSpPr>
          <p:cNvPr id="4369" name="Siege_308">
            <a:extLst>
              <a:ext uri="{FF2B5EF4-FFF2-40B4-BE49-F238E27FC236}">
                <a16:creationId xmlns:a16="http://schemas.microsoft.com/office/drawing/2014/main" id="{44D07360-B9A8-4406-98F2-887E94C6AACF}"/>
              </a:ext>
            </a:extLst>
          </p:cNvPr>
          <p:cNvSpPr txBox="1">
            <a:spLocks noChangeArrowheads="1"/>
          </p:cNvSpPr>
          <p:nvPr/>
        </p:nvSpPr>
        <p:spPr bwMode="auto">
          <a:xfrm rot="4020000">
            <a:off x="3410262" y="13399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70" name="Siege_307">
            <a:extLst>
              <a:ext uri="{FF2B5EF4-FFF2-40B4-BE49-F238E27FC236}">
                <a16:creationId xmlns:a16="http://schemas.microsoft.com/office/drawing/2014/main" id="{188AE666-13B0-4205-BDDD-D36E387D737B}"/>
              </a:ext>
            </a:extLst>
          </p:cNvPr>
          <p:cNvSpPr txBox="1">
            <a:spLocks noChangeArrowheads="1"/>
          </p:cNvSpPr>
          <p:nvPr/>
        </p:nvSpPr>
        <p:spPr bwMode="auto">
          <a:xfrm rot="4015137">
            <a:off x="3295638" y="1310426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ONG</a:t>
            </a:r>
          </a:p>
        </p:txBody>
      </p:sp>
      <p:sp>
        <p:nvSpPr>
          <p:cNvPr id="4371" name="Siege_316">
            <a:extLst>
              <a:ext uri="{FF2B5EF4-FFF2-40B4-BE49-F238E27FC236}">
                <a16:creationId xmlns:a16="http://schemas.microsoft.com/office/drawing/2014/main" id="{1C27E4BF-02F1-4B80-A461-C46F43F4E9E5}"/>
              </a:ext>
            </a:extLst>
          </p:cNvPr>
          <p:cNvSpPr txBox="1">
            <a:spLocks noChangeArrowheads="1"/>
          </p:cNvSpPr>
          <p:nvPr/>
        </p:nvSpPr>
        <p:spPr bwMode="auto">
          <a:xfrm rot="5038603">
            <a:off x="4100513" y="11128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PNUE</a:t>
            </a:r>
          </a:p>
        </p:txBody>
      </p:sp>
      <p:sp>
        <p:nvSpPr>
          <p:cNvPr id="4372" name="Siege_306">
            <a:extLst>
              <a:ext uri="{FF2B5EF4-FFF2-40B4-BE49-F238E27FC236}">
                <a16:creationId xmlns:a16="http://schemas.microsoft.com/office/drawing/2014/main" id="{A1257F4A-2903-4AE2-B5B8-2591CEEBFE7D}"/>
              </a:ext>
            </a:extLst>
          </p:cNvPr>
          <p:cNvSpPr txBox="1">
            <a:spLocks noChangeArrowheads="1"/>
          </p:cNvSpPr>
          <p:nvPr/>
        </p:nvSpPr>
        <p:spPr bwMode="auto">
          <a:xfrm rot="3720000">
            <a:off x="3355975" y="14049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73" name="Siege_305">
            <a:extLst>
              <a:ext uri="{FF2B5EF4-FFF2-40B4-BE49-F238E27FC236}">
                <a16:creationId xmlns:a16="http://schemas.microsoft.com/office/drawing/2014/main" id="{565099B2-6F3A-4A18-AE96-2CED79069A7A}"/>
              </a:ext>
            </a:extLst>
          </p:cNvPr>
          <p:cNvSpPr txBox="1">
            <a:spLocks noChangeArrowheads="1"/>
          </p:cNvSpPr>
          <p:nvPr/>
        </p:nvSpPr>
        <p:spPr bwMode="auto">
          <a:xfrm rot="3850958">
            <a:off x="3201935" y="13569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 ONG</a:t>
            </a:r>
          </a:p>
        </p:txBody>
      </p:sp>
      <p:sp>
        <p:nvSpPr>
          <p:cNvPr id="4374" name="Siege_328">
            <a:extLst>
              <a:ext uri="{FF2B5EF4-FFF2-40B4-BE49-F238E27FC236}">
                <a16:creationId xmlns:a16="http://schemas.microsoft.com/office/drawing/2014/main" id="{534F9828-17CF-4786-B50E-F5B5E7E2F64F}"/>
              </a:ext>
            </a:extLst>
          </p:cNvPr>
          <p:cNvSpPr txBox="1">
            <a:spLocks noChangeArrowheads="1"/>
          </p:cNvSpPr>
          <p:nvPr/>
        </p:nvSpPr>
        <p:spPr bwMode="auto">
          <a:xfrm rot="-3600000">
            <a:off x="5740400" y="14366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75" name="Siege_327">
            <a:extLst>
              <a:ext uri="{FF2B5EF4-FFF2-40B4-BE49-F238E27FC236}">
                <a16:creationId xmlns:a16="http://schemas.microsoft.com/office/drawing/2014/main" id="{D300C1DA-60D6-4599-A47A-6364786EB303}"/>
              </a:ext>
            </a:extLst>
          </p:cNvPr>
          <p:cNvSpPr txBox="1">
            <a:spLocks noChangeArrowheads="1"/>
          </p:cNvSpPr>
          <p:nvPr/>
        </p:nvSpPr>
        <p:spPr bwMode="auto">
          <a:xfrm rot="-3720000">
            <a:off x="5641975" y="13985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>
                <a:solidFill>
                  <a:srgbClr val="0000C0"/>
                </a:solidFill>
                <a:cs typeface="Times New Roman" panose="02020603050405020304" pitchFamily="18" charset="0"/>
              </a:rPr>
              <a:t>RESERVE</a:t>
            </a:r>
          </a:p>
          <a:p>
            <a:pPr eaLnBrk="1" hangingPunct="1"/>
            <a:r>
              <a:rPr lang="fr-FR" altLang="fr-FR" sz="300" b="0">
                <a:solidFill>
                  <a:srgbClr val="0000C0"/>
                </a:solidFill>
                <a:cs typeface="Times New Roman" panose="02020603050405020304" pitchFamily="18" charset="0"/>
              </a:rPr>
              <a:t>HANDICAPES</a:t>
            </a:r>
          </a:p>
        </p:txBody>
      </p:sp>
      <p:sp>
        <p:nvSpPr>
          <p:cNvPr id="4376" name="Siege_300">
            <a:extLst>
              <a:ext uri="{FF2B5EF4-FFF2-40B4-BE49-F238E27FC236}">
                <a16:creationId xmlns:a16="http://schemas.microsoft.com/office/drawing/2014/main" id="{227A3E48-7CB0-459D-BC96-75F3A00CA89A}"/>
              </a:ext>
            </a:extLst>
          </p:cNvPr>
          <p:cNvSpPr txBox="1">
            <a:spLocks noChangeArrowheads="1"/>
          </p:cNvSpPr>
          <p:nvPr/>
        </p:nvSpPr>
        <p:spPr bwMode="auto">
          <a:xfrm rot="-1911482">
            <a:off x="6654878" y="273481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SIERRA LEONE</a:t>
            </a:r>
            <a:endParaRPr lang="fr-FR" altLang="fr-FR" sz="400" dirty="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377" name="Siege_299">
            <a:extLst>
              <a:ext uri="{FF2B5EF4-FFF2-40B4-BE49-F238E27FC236}">
                <a16:creationId xmlns:a16="http://schemas.microsoft.com/office/drawing/2014/main" id="{9019DA8B-1D10-4BB8-8199-1CC3C16E84FB}"/>
              </a:ext>
            </a:extLst>
          </p:cNvPr>
          <p:cNvSpPr txBox="1">
            <a:spLocks noChangeArrowheads="1"/>
          </p:cNvSpPr>
          <p:nvPr/>
        </p:nvSpPr>
        <p:spPr bwMode="auto">
          <a:xfrm rot="704489">
            <a:off x="3212938" y="387048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SOUDAN</a:t>
            </a:r>
          </a:p>
        </p:txBody>
      </p:sp>
      <p:sp>
        <p:nvSpPr>
          <p:cNvPr id="4378" name="Siege_294">
            <a:extLst>
              <a:ext uri="{FF2B5EF4-FFF2-40B4-BE49-F238E27FC236}">
                <a16:creationId xmlns:a16="http://schemas.microsoft.com/office/drawing/2014/main" id="{C0291972-365D-45FF-A392-66C32254F7D8}"/>
              </a:ext>
            </a:extLst>
          </p:cNvPr>
          <p:cNvSpPr txBox="1">
            <a:spLocks noChangeArrowheads="1"/>
          </p:cNvSpPr>
          <p:nvPr/>
        </p:nvSpPr>
        <p:spPr bwMode="auto">
          <a:xfrm rot="-2640000">
            <a:off x="6172384" y="215737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SURINAME</a:t>
            </a:r>
          </a:p>
        </p:txBody>
      </p:sp>
      <p:sp>
        <p:nvSpPr>
          <p:cNvPr id="4379" name="Siege_303">
            <a:extLst>
              <a:ext uri="{FF2B5EF4-FFF2-40B4-BE49-F238E27FC236}">
                <a16:creationId xmlns:a16="http://schemas.microsoft.com/office/drawing/2014/main" id="{31A587D5-7B7A-4A57-BB36-6CF61F4CCC23}"/>
              </a:ext>
            </a:extLst>
          </p:cNvPr>
          <p:cNvSpPr txBox="1">
            <a:spLocks noChangeArrowheads="1"/>
          </p:cNvSpPr>
          <p:nvPr/>
        </p:nvSpPr>
        <p:spPr bwMode="auto">
          <a:xfrm rot="-1497474">
            <a:off x="6800443" y="301821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SAO TOME-ET-PRINCIPE</a:t>
            </a:r>
          </a:p>
        </p:txBody>
      </p:sp>
      <p:sp>
        <p:nvSpPr>
          <p:cNvPr id="4380" name="Siege_301">
            <a:extLst>
              <a:ext uri="{FF2B5EF4-FFF2-40B4-BE49-F238E27FC236}">
                <a16:creationId xmlns:a16="http://schemas.microsoft.com/office/drawing/2014/main" id="{6EE4051D-105F-4706-89D4-C777764E36A9}"/>
              </a:ext>
            </a:extLst>
          </p:cNvPr>
          <p:cNvSpPr txBox="1">
            <a:spLocks noChangeArrowheads="1"/>
          </p:cNvSpPr>
          <p:nvPr/>
        </p:nvSpPr>
        <p:spPr bwMode="auto">
          <a:xfrm rot="-1772507">
            <a:off x="6712857" y="281469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</a:rPr>
              <a:t>SEYCHELLES</a:t>
            </a:r>
          </a:p>
        </p:txBody>
      </p:sp>
      <p:sp>
        <p:nvSpPr>
          <p:cNvPr id="4381" name="Siege_297">
            <a:extLst>
              <a:ext uri="{FF2B5EF4-FFF2-40B4-BE49-F238E27FC236}">
                <a16:creationId xmlns:a16="http://schemas.microsoft.com/office/drawing/2014/main" id="{30CA73FB-BF8F-4AF7-8B92-C4CCA3AFCE94}"/>
              </a:ext>
            </a:extLst>
          </p:cNvPr>
          <p:cNvSpPr txBox="1">
            <a:spLocks noChangeArrowheads="1"/>
          </p:cNvSpPr>
          <p:nvPr/>
        </p:nvSpPr>
        <p:spPr bwMode="auto">
          <a:xfrm rot="19281342">
            <a:off x="6487888" y="248777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</a:rPr>
              <a:t>SOUDAN DU SUD</a:t>
            </a:r>
          </a:p>
        </p:txBody>
      </p:sp>
      <p:sp>
        <p:nvSpPr>
          <p:cNvPr id="4382" name="Siege_296">
            <a:extLst>
              <a:ext uri="{FF2B5EF4-FFF2-40B4-BE49-F238E27FC236}">
                <a16:creationId xmlns:a16="http://schemas.microsoft.com/office/drawing/2014/main" id="{0A68C444-44CC-4E89-B9DA-3F8388738DE8}"/>
              </a:ext>
            </a:extLst>
          </p:cNvPr>
          <p:cNvSpPr txBox="1">
            <a:spLocks noChangeArrowheads="1"/>
          </p:cNvSpPr>
          <p:nvPr/>
        </p:nvSpPr>
        <p:spPr bwMode="auto">
          <a:xfrm rot="-2280000">
            <a:off x="6420224" y="239928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SRI LANKA</a:t>
            </a:r>
          </a:p>
        </p:txBody>
      </p:sp>
      <p:sp>
        <p:nvSpPr>
          <p:cNvPr id="4383" name="Siege_295">
            <a:extLst>
              <a:ext uri="{FF2B5EF4-FFF2-40B4-BE49-F238E27FC236}">
                <a16:creationId xmlns:a16="http://schemas.microsoft.com/office/drawing/2014/main" id="{EEA90CA2-81B8-481D-A2C6-B75682E159D0}"/>
              </a:ext>
            </a:extLst>
          </p:cNvPr>
          <p:cNvSpPr txBox="1">
            <a:spLocks noChangeArrowheads="1"/>
          </p:cNvSpPr>
          <p:nvPr/>
        </p:nvSpPr>
        <p:spPr bwMode="auto">
          <a:xfrm rot="-2460000">
            <a:off x="6324238" y="231392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SUEDE</a:t>
            </a:r>
          </a:p>
        </p:txBody>
      </p:sp>
      <p:sp>
        <p:nvSpPr>
          <p:cNvPr id="4384" name="Siege_293">
            <a:extLst>
              <a:ext uri="{FF2B5EF4-FFF2-40B4-BE49-F238E27FC236}">
                <a16:creationId xmlns:a16="http://schemas.microsoft.com/office/drawing/2014/main" id="{44CF65C8-1538-4591-903B-676D36ACF604}"/>
              </a:ext>
            </a:extLst>
          </p:cNvPr>
          <p:cNvSpPr txBox="1">
            <a:spLocks noChangeArrowheads="1"/>
          </p:cNvSpPr>
          <p:nvPr/>
        </p:nvSpPr>
        <p:spPr bwMode="auto">
          <a:xfrm rot="18722732">
            <a:off x="6084888" y="20876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TADJIKISTAN</a:t>
            </a:r>
          </a:p>
        </p:txBody>
      </p:sp>
      <p:sp>
        <p:nvSpPr>
          <p:cNvPr id="4385" name="Siege_302">
            <a:extLst>
              <a:ext uri="{FF2B5EF4-FFF2-40B4-BE49-F238E27FC236}">
                <a16:creationId xmlns:a16="http://schemas.microsoft.com/office/drawing/2014/main" id="{D0479979-3B76-4865-9D55-AE18A4E0EF52}"/>
              </a:ext>
            </a:extLst>
          </p:cNvPr>
          <p:cNvSpPr txBox="1">
            <a:spLocks noChangeArrowheads="1"/>
          </p:cNvSpPr>
          <p:nvPr/>
        </p:nvSpPr>
        <p:spPr bwMode="auto">
          <a:xfrm rot="-1681384">
            <a:off x="6759288" y="29320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SERBIE</a:t>
            </a:r>
            <a:endParaRPr lang="fr-FR" altLang="fr-FR" sz="400" dirty="0">
              <a:solidFill>
                <a:srgbClr val="000000"/>
              </a:solidFill>
            </a:endParaRPr>
          </a:p>
        </p:txBody>
      </p:sp>
      <p:sp>
        <p:nvSpPr>
          <p:cNvPr id="4386" name="Siege_298">
            <a:extLst>
              <a:ext uri="{FF2B5EF4-FFF2-40B4-BE49-F238E27FC236}">
                <a16:creationId xmlns:a16="http://schemas.microsoft.com/office/drawing/2014/main" id="{9F883B96-6638-4575-B804-359F7ECC0BDD}"/>
              </a:ext>
            </a:extLst>
          </p:cNvPr>
          <p:cNvSpPr txBox="1">
            <a:spLocks noChangeArrowheads="1"/>
          </p:cNvSpPr>
          <p:nvPr/>
        </p:nvSpPr>
        <p:spPr bwMode="auto">
          <a:xfrm rot="19560235">
            <a:off x="6545964" y="256931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SLOVENIE</a:t>
            </a:r>
          </a:p>
        </p:txBody>
      </p:sp>
      <p:sp>
        <p:nvSpPr>
          <p:cNvPr id="4387" name="Siege_304">
            <a:extLst>
              <a:ext uri="{FF2B5EF4-FFF2-40B4-BE49-F238E27FC236}">
                <a16:creationId xmlns:a16="http://schemas.microsoft.com/office/drawing/2014/main" id="{AE6E84B6-0BEE-418F-B844-D83312A67619}"/>
              </a:ext>
            </a:extLst>
          </p:cNvPr>
          <p:cNvSpPr txBox="1">
            <a:spLocks noChangeArrowheads="1"/>
          </p:cNvSpPr>
          <p:nvPr/>
        </p:nvSpPr>
        <p:spPr bwMode="auto">
          <a:xfrm rot="21402580">
            <a:off x="2322274" y="404621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SAMOA</a:t>
            </a:r>
          </a:p>
        </p:txBody>
      </p:sp>
      <p:sp>
        <p:nvSpPr>
          <p:cNvPr id="4388" name="Siege_268">
            <a:extLst>
              <a:ext uri="{FF2B5EF4-FFF2-40B4-BE49-F238E27FC236}">
                <a16:creationId xmlns:a16="http://schemas.microsoft.com/office/drawing/2014/main" id="{15C73DB6-8F12-4DE4-84C5-68EBE0298F30}"/>
              </a:ext>
            </a:extLst>
          </p:cNvPr>
          <p:cNvSpPr txBox="1">
            <a:spLocks noChangeArrowheads="1"/>
          </p:cNvSpPr>
          <p:nvPr/>
        </p:nvSpPr>
        <p:spPr bwMode="auto">
          <a:xfrm rot="2820000">
            <a:off x="2821415" y="214561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OEA</a:t>
            </a:r>
          </a:p>
        </p:txBody>
      </p:sp>
      <p:sp>
        <p:nvSpPr>
          <p:cNvPr id="4389" name="Siege_267">
            <a:extLst>
              <a:ext uri="{FF2B5EF4-FFF2-40B4-BE49-F238E27FC236}">
                <a16:creationId xmlns:a16="http://schemas.microsoft.com/office/drawing/2014/main" id="{E0BCE4AA-81ED-4A56-927C-00F8DA0301C3}"/>
              </a:ext>
            </a:extLst>
          </p:cNvPr>
          <p:cNvSpPr txBox="1">
            <a:spLocks noChangeArrowheads="1"/>
          </p:cNvSpPr>
          <p:nvPr/>
        </p:nvSpPr>
        <p:spPr bwMode="auto">
          <a:xfrm rot="2640000">
            <a:off x="2738416" y="222327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OIDD</a:t>
            </a:r>
          </a:p>
        </p:txBody>
      </p:sp>
      <p:sp>
        <p:nvSpPr>
          <p:cNvPr id="4390" name="Siege_266">
            <a:extLst>
              <a:ext uri="{FF2B5EF4-FFF2-40B4-BE49-F238E27FC236}">
                <a16:creationId xmlns:a16="http://schemas.microsoft.com/office/drawing/2014/main" id="{FCBC87BB-DAAB-4B52-9674-3DDA47DC2C26}"/>
              </a:ext>
            </a:extLst>
          </p:cNvPr>
          <p:cNvSpPr txBox="1">
            <a:spLocks noChangeArrowheads="1"/>
          </p:cNvSpPr>
          <p:nvPr/>
        </p:nvSpPr>
        <p:spPr bwMode="auto">
          <a:xfrm rot="2634396">
            <a:off x="2677296" y="22870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OIF</a:t>
            </a:r>
          </a:p>
        </p:txBody>
      </p:sp>
      <p:sp>
        <p:nvSpPr>
          <p:cNvPr id="4394" name="Siege_263">
            <a:extLst>
              <a:ext uri="{FF2B5EF4-FFF2-40B4-BE49-F238E27FC236}">
                <a16:creationId xmlns:a16="http://schemas.microsoft.com/office/drawing/2014/main" id="{D4288F89-1826-4909-BFC7-048CA232065C}"/>
              </a:ext>
            </a:extLst>
          </p:cNvPr>
          <p:cNvSpPr txBox="1">
            <a:spLocks noChangeArrowheads="1"/>
          </p:cNvSpPr>
          <p:nvPr/>
        </p:nvSpPr>
        <p:spPr bwMode="auto">
          <a:xfrm rot="2138360">
            <a:off x="2501602" y="2456677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CICR</a:t>
            </a:r>
          </a:p>
        </p:txBody>
      </p:sp>
      <p:sp>
        <p:nvSpPr>
          <p:cNvPr id="4393" name="Siege_261">
            <a:extLst>
              <a:ext uri="{FF2B5EF4-FFF2-40B4-BE49-F238E27FC236}">
                <a16:creationId xmlns:a16="http://schemas.microsoft.com/office/drawing/2014/main" id="{95DC4C28-607C-4012-9386-1F9377BC7F45}"/>
              </a:ext>
            </a:extLst>
          </p:cNvPr>
          <p:cNvSpPr txBox="1">
            <a:spLocks noChangeArrowheads="1"/>
          </p:cNvSpPr>
          <p:nvPr/>
        </p:nvSpPr>
        <p:spPr bwMode="auto">
          <a:xfrm rot="1815005">
            <a:off x="2380324" y="265559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INSTITUTIONS</a:t>
            </a:r>
          </a:p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NATIONALES</a:t>
            </a:r>
          </a:p>
        </p:txBody>
      </p:sp>
      <p:sp>
        <p:nvSpPr>
          <p:cNvPr id="11" name="Siege_260">
            <a:extLst>
              <a:ext uri="{FF2B5EF4-FFF2-40B4-BE49-F238E27FC236}">
                <a16:creationId xmlns:a16="http://schemas.microsoft.com/office/drawing/2014/main" id="{62C24D36-C4EE-4677-9753-B350193BBB0D}"/>
              </a:ext>
            </a:extLst>
          </p:cNvPr>
          <p:cNvSpPr txBox="1">
            <a:spLocks noChangeArrowheads="1"/>
          </p:cNvSpPr>
          <p:nvPr/>
        </p:nvSpPr>
        <p:spPr bwMode="auto">
          <a:xfrm rot="1697991">
            <a:off x="2311555" y="274445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4395" name="Siege_259">
            <a:extLst>
              <a:ext uri="{FF2B5EF4-FFF2-40B4-BE49-F238E27FC236}">
                <a16:creationId xmlns:a16="http://schemas.microsoft.com/office/drawing/2014/main" id="{29DB3B53-1950-4E68-8BEB-C9BAE26E0D53}"/>
              </a:ext>
            </a:extLst>
          </p:cNvPr>
          <p:cNvSpPr txBox="1">
            <a:spLocks noChangeArrowheads="1"/>
          </p:cNvSpPr>
          <p:nvPr/>
        </p:nvSpPr>
        <p:spPr bwMode="auto">
          <a:xfrm rot="1620958">
            <a:off x="1829015" y="269533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endParaRPr lang="fr-FR" altLang="fr-FR" sz="400" dirty="0">
              <a:solidFill>
                <a:srgbClr val="0000C0"/>
              </a:solidFill>
              <a:cs typeface="Times New Roman" panose="02020603050405020304" pitchFamily="18" charset="0"/>
            </a:endParaRPr>
          </a:p>
        </p:txBody>
      </p:sp>
      <p:sp>
        <p:nvSpPr>
          <p:cNvPr id="4396" name="Siege_258">
            <a:extLst>
              <a:ext uri="{FF2B5EF4-FFF2-40B4-BE49-F238E27FC236}">
                <a16:creationId xmlns:a16="http://schemas.microsoft.com/office/drawing/2014/main" id="{6E5214F1-B565-49E3-AE3C-251E956B0F84}"/>
              </a:ext>
            </a:extLst>
          </p:cNvPr>
          <p:cNvSpPr txBox="1">
            <a:spLocks noChangeArrowheads="1"/>
          </p:cNvSpPr>
          <p:nvPr/>
        </p:nvSpPr>
        <p:spPr bwMode="auto">
          <a:xfrm rot="1666284">
            <a:off x="2267371" y="2839593"/>
            <a:ext cx="336651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4397" name="Siege_257">
            <a:extLst>
              <a:ext uri="{FF2B5EF4-FFF2-40B4-BE49-F238E27FC236}">
                <a16:creationId xmlns:a16="http://schemas.microsoft.com/office/drawing/2014/main" id="{B9A77586-EC64-41E8-BFCE-D9A0717A745C}"/>
              </a:ext>
            </a:extLst>
          </p:cNvPr>
          <p:cNvSpPr txBox="1">
            <a:spLocks noChangeArrowheads="1"/>
          </p:cNvSpPr>
          <p:nvPr/>
        </p:nvSpPr>
        <p:spPr bwMode="auto">
          <a:xfrm rot="1460427">
            <a:off x="1989138" y="3000375"/>
            <a:ext cx="525462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</a:p>
        </p:txBody>
      </p:sp>
      <p:sp>
        <p:nvSpPr>
          <p:cNvPr id="4398" name="Siege_262">
            <a:extLst>
              <a:ext uri="{FF2B5EF4-FFF2-40B4-BE49-F238E27FC236}">
                <a16:creationId xmlns:a16="http://schemas.microsoft.com/office/drawing/2014/main" id="{44CA52CC-6C0E-48FF-9897-126032173494}"/>
              </a:ext>
            </a:extLst>
          </p:cNvPr>
          <p:cNvSpPr txBox="1">
            <a:spLocks noChangeArrowheads="1"/>
          </p:cNvSpPr>
          <p:nvPr/>
        </p:nvSpPr>
        <p:spPr bwMode="auto">
          <a:xfrm rot="2038469">
            <a:off x="2450917" y="256120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fr-FR" altLang="fr-FR" sz="350" dirty="0">
                <a:solidFill>
                  <a:srgbClr val="0000C0"/>
                </a:solidFill>
                <a:cs typeface="Times New Roman" panose="02020603050405020304" pitchFamily="18" charset="0"/>
              </a:rPr>
              <a:t>ORDRE SOUVERAIN</a:t>
            </a:r>
          </a:p>
          <a:p>
            <a:pPr algn="r" eaLnBrk="1" hangingPunct="1">
              <a:defRPr/>
            </a:pPr>
            <a:r>
              <a:rPr lang="fr-FR" altLang="fr-FR" sz="350" dirty="0">
                <a:solidFill>
                  <a:srgbClr val="0000C0"/>
                </a:solidFill>
                <a:cs typeface="Times New Roman" panose="02020603050405020304" pitchFamily="18" charset="0"/>
              </a:rPr>
              <a:t>DE MALTE</a:t>
            </a:r>
          </a:p>
        </p:txBody>
      </p:sp>
      <p:sp>
        <p:nvSpPr>
          <p:cNvPr id="4399" name="Siege_265">
            <a:extLst>
              <a:ext uri="{FF2B5EF4-FFF2-40B4-BE49-F238E27FC236}">
                <a16:creationId xmlns:a16="http://schemas.microsoft.com/office/drawing/2014/main" id="{91BCEE21-9B98-462D-942F-5FEE982C7045}"/>
              </a:ext>
            </a:extLst>
          </p:cNvPr>
          <p:cNvSpPr txBox="1">
            <a:spLocks noChangeArrowheads="1"/>
          </p:cNvSpPr>
          <p:nvPr/>
        </p:nvSpPr>
        <p:spPr bwMode="auto">
          <a:xfrm rot="2303133">
            <a:off x="2573004" y="237858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UNION
AFRICAINE</a:t>
            </a:r>
          </a:p>
        </p:txBody>
      </p:sp>
      <p:sp>
        <p:nvSpPr>
          <p:cNvPr id="4400" name="Siege_341">
            <a:extLst>
              <a:ext uri="{FF2B5EF4-FFF2-40B4-BE49-F238E27FC236}">
                <a16:creationId xmlns:a16="http://schemas.microsoft.com/office/drawing/2014/main" id="{CB1C9E0C-D549-4476-834C-EE8982521A49}"/>
              </a:ext>
            </a:extLst>
          </p:cNvPr>
          <p:cNvSpPr txBox="1">
            <a:spLocks noChangeArrowheads="1"/>
          </p:cNvSpPr>
          <p:nvPr/>
        </p:nvSpPr>
        <p:spPr bwMode="auto">
          <a:xfrm rot="180000">
            <a:off x="7546975" y="36734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2" name="Siege_338">
            <a:extLst>
              <a:ext uri="{FF2B5EF4-FFF2-40B4-BE49-F238E27FC236}">
                <a16:creationId xmlns:a16="http://schemas.microsoft.com/office/drawing/2014/main" id="{568FBF06-4AA5-4CDA-9677-A8ECD8CA0BC8}"/>
              </a:ext>
            </a:extLst>
          </p:cNvPr>
          <p:cNvSpPr txBox="1">
            <a:spLocks noChangeArrowheads="1"/>
          </p:cNvSpPr>
          <p:nvPr/>
        </p:nvSpPr>
        <p:spPr bwMode="auto">
          <a:xfrm rot="-180000">
            <a:off x="7387431" y="33627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3" name="Siege_342">
            <a:extLst>
              <a:ext uri="{FF2B5EF4-FFF2-40B4-BE49-F238E27FC236}">
                <a16:creationId xmlns:a16="http://schemas.microsoft.com/office/drawing/2014/main" id="{73F7A06B-556B-4850-8126-D8B92AEDC7BD}"/>
              </a:ext>
            </a:extLst>
          </p:cNvPr>
          <p:cNvSpPr txBox="1">
            <a:spLocks noChangeArrowheads="1"/>
          </p:cNvSpPr>
          <p:nvPr/>
        </p:nvSpPr>
        <p:spPr bwMode="auto">
          <a:xfrm rot="300000">
            <a:off x="7532688" y="37846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4" name="Siege_340">
            <a:extLst>
              <a:ext uri="{FF2B5EF4-FFF2-40B4-BE49-F238E27FC236}">
                <a16:creationId xmlns:a16="http://schemas.microsoft.com/office/drawing/2014/main" id="{2E57A8FF-7883-4C6F-BBB6-22A7C5E09FC4}"/>
              </a:ext>
            </a:extLst>
          </p:cNvPr>
          <p:cNvSpPr txBox="1">
            <a:spLocks noChangeArrowheads="1"/>
          </p:cNvSpPr>
          <p:nvPr/>
        </p:nvSpPr>
        <p:spPr bwMode="auto">
          <a:xfrm rot="60000">
            <a:off x="7559675" y="35655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5" name="Siege_337">
            <a:extLst>
              <a:ext uri="{FF2B5EF4-FFF2-40B4-BE49-F238E27FC236}">
                <a16:creationId xmlns:a16="http://schemas.microsoft.com/office/drawing/2014/main" id="{E8A32173-1EDD-4E2A-AD2C-1B873C3CAC54}"/>
              </a:ext>
            </a:extLst>
          </p:cNvPr>
          <p:cNvSpPr txBox="1">
            <a:spLocks noChangeArrowheads="1"/>
          </p:cNvSpPr>
          <p:nvPr/>
        </p:nvSpPr>
        <p:spPr bwMode="auto">
          <a:xfrm rot="-300000">
            <a:off x="7558088" y="32416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6" name="Siege_336">
            <a:extLst>
              <a:ext uri="{FF2B5EF4-FFF2-40B4-BE49-F238E27FC236}">
                <a16:creationId xmlns:a16="http://schemas.microsoft.com/office/drawing/2014/main" id="{5B0C3BEC-3116-4381-AE2B-79F500B34920}"/>
              </a:ext>
            </a:extLst>
          </p:cNvPr>
          <p:cNvSpPr txBox="1">
            <a:spLocks noChangeArrowheads="1"/>
          </p:cNvSpPr>
          <p:nvPr/>
        </p:nvSpPr>
        <p:spPr bwMode="auto">
          <a:xfrm rot="-420000">
            <a:off x="7258050" y="319836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7" name="Siege_335">
            <a:extLst>
              <a:ext uri="{FF2B5EF4-FFF2-40B4-BE49-F238E27FC236}">
                <a16:creationId xmlns:a16="http://schemas.microsoft.com/office/drawing/2014/main" id="{C17F633C-69EF-46C8-869F-9CF7B7361397}"/>
              </a:ext>
            </a:extLst>
          </p:cNvPr>
          <p:cNvSpPr txBox="1">
            <a:spLocks noChangeArrowheads="1"/>
          </p:cNvSpPr>
          <p:nvPr/>
        </p:nvSpPr>
        <p:spPr bwMode="auto">
          <a:xfrm rot="-540000">
            <a:off x="7537450" y="302260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8" name="Siege_333">
            <a:extLst>
              <a:ext uri="{FF2B5EF4-FFF2-40B4-BE49-F238E27FC236}">
                <a16:creationId xmlns:a16="http://schemas.microsoft.com/office/drawing/2014/main" id="{2153B10C-E9A8-445B-A59B-8D6883523873}"/>
              </a:ext>
            </a:extLst>
          </p:cNvPr>
          <p:cNvSpPr txBox="1">
            <a:spLocks noChangeArrowheads="1"/>
          </p:cNvSpPr>
          <p:nvPr/>
        </p:nvSpPr>
        <p:spPr bwMode="auto">
          <a:xfrm rot="-720000">
            <a:off x="7504113" y="28082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09" name="Siege_332">
            <a:extLst>
              <a:ext uri="{FF2B5EF4-FFF2-40B4-BE49-F238E27FC236}">
                <a16:creationId xmlns:a16="http://schemas.microsoft.com/office/drawing/2014/main" id="{6237D127-6FEA-4845-BD98-5539B363BDD7}"/>
              </a:ext>
            </a:extLst>
          </p:cNvPr>
          <p:cNvSpPr txBox="1">
            <a:spLocks noChangeArrowheads="1"/>
          </p:cNvSpPr>
          <p:nvPr/>
        </p:nvSpPr>
        <p:spPr bwMode="auto">
          <a:xfrm rot="-840000">
            <a:off x="7481888" y="26955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0" name="Siege_334">
            <a:extLst>
              <a:ext uri="{FF2B5EF4-FFF2-40B4-BE49-F238E27FC236}">
                <a16:creationId xmlns:a16="http://schemas.microsoft.com/office/drawing/2014/main" id="{702CC4FC-8242-47F3-863C-FFB1721A7464}"/>
              </a:ext>
            </a:extLst>
          </p:cNvPr>
          <p:cNvSpPr txBox="1">
            <a:spLocks noChangeArrowheads="1"/>
          </p:cNvSpPr>
          <p:nvPr/>
        </p:nvSpPr>
        <p:spPr bwMode="auto">
          <a:xfrm rot="-600000">
            <a:off x="7524750" y="290988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1" name="Siege_331">
            <a:extLst>
              <a:ext uri="{FF2B5EF4-FFF2-40B4-BE49-F238E27FC236}">
                <a16:creationId xmlns:a16="http://schemas.microsoft.com/office/drawing/2014/main" id="{6425F3F6-F4F5-4CBC-AE64-4AF9FD84A51F}"/>
              </a:ext>
            </a:extLst>
          </p:cNvPr>
          <p:cNvSpPr txBox="1">
            <a:spLocks noChangeArrowheads="1"/>
          </p:cNvSpPr>
          <p:nvPr/>
        </p:nvSpPr>
        <p:spPr bwMode="auto">
          <a:xfrm rot="-960000">
            <a:off x="7454900" y="25860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2" name="Siege_330">
            <a:extLst>
              <a:ext uri="{FF2B5EF4-FFF2-40B4-BE49-F238E27FC236}">
                <a16:creationId xmlns:a16="http://schemas.microsoft.com/office/drawing/2014/main" id="{E4A3883A-4942-4CB5-B421-13DFF1FBA4DC}"/>
              </a:ext>
            </a:extLst>
          </p:cNvPr>
          <p:cNvSpPr txBox="1">
            <a:spLocks noChangeArrowheads="1"/>
          </p:cNvSpPr>
          <p:nvPr/>
        </p:nvSpPr>
        <p:spPr bwMode="auto">
          <a:xfrm rot="-1080000">
            <a:off x="7429500" y="2482850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3" name="Siege_329">
            <a:extLst>
              <a:ext uri="{FF2B5EF4-FFF2-40B4-BE49-F238E27FC236}">
                <a16:creationId xmlns:a16="http://schemas.microsoft.com/office/drawing/2014/main" id="{E8F4E363-0A3C-400E-A471-C5E94A5BB9D7}"/>
              </a:ext>
            </a:extLst>
          </p:cNvPr>
          <p:cNvSpPr txBox="1">
            <a:spLocks noChangeArrowheads="1"/>
          </p:cNvSpPr>
          <p:nvPr/>
        </p:nvSpPr>
        <p:spPr bwMode="auto">
          <a:xfrm rot="-1200000">
            <a:off x="7394575" y="23780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fr-FR" altLang="fr-FR" sz="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14" name="Siege_197">
            <a:extLst>
              <a:ext uri="{FF2B5EF4-FFF2-40B4-BE49-F238E27FC236}">
                <a16:creationId xmlns:a16="http://schemas.microsoft.com/office/drawing/2014/main" id="{CA088D25-A0DE-4415-A3C6-93DA81F72ED9}"/>
              </a:ext>
            </a:extLst>
          </p:cNvPr>
          <p:cNvSpPr txBox="1">
            <a:spLocks noChangeArrowheads="1"/>
          </p:cNvSpPr>
          <p:nvPr/>
        </p:nvSpPr>
        <p:spPr bwMode="auto">
          <a:xfrm rot="4718333">
            <a:off x="4364083" y="34302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ARGENTINE</a:t>
            </a:r>
          </a:p>
        </p:txBody>
      </p:sp>
      <p:sp>
        <p:nvSpPr>
          <p:cNvPr id="4415" name="Siege_196">
            <a:extLst>
              <a:ext uri="{FF2B5EF4-FFF2-40B4-BE49-F238E27FC236}">
                <a16:creationId xmlns:a16="http://schemas.microsoft.com/office/drawing/2014/main" id="{A3F6B035-5805-4550-A437-9F1C9EBCBD06}"/>
              </a:ext>
            </a:extLst>
          </p:cNvPr>
          <p:cNvSpPr txBox="1">
            <a:spLocks noChangeArrowheads="1"/>
          </p:cNvSpPr>
          <p:nvPr/>
        </p:nvSpPr>
        <p:spPr bwMode="auto">
          <a:xfrm rot="1016101">
            <a:off x="6234825" y="4533552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ARABIE SAOUDITE</a:t>
            </a:r>
          </a:p>
        </p:txBody>
      </p:sp>
      <p:sp>
        <p:nvSpPr>
          <p:cNvPr id="4416" name="Siege_195">
            <a:extLst>
              <a:ext uri="{FF2B5EF4-FFF2-40B4-BE49-F238E27FC236}">
                <a16:creationId xmlns:a16="http://schemas.microsoft.com/office/drawing/2014/main" id="{D483006F-718A-4B0E-98D5-C927FB3F8CD6}"/>
              </a:ext>
            </a:extLst>
          </p:cNvPr>
          <p:cNvSpPr txBox="1">
            <a:spLocks noChangeArrowheads="1"/>
          </p:cNvSpPr>
          <p:nvPr/>
        </p:nvSpPr>
        <p:spPr bwMode="auto">
          <a:xfrm rot="444358">
            <a:off x="3915421" y="401283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AUSTRALIE</a:t>
            </a:r>
          </a:p>
        </p:txBody>
      </p:sp>
      <p:sp>
        <p:nvSpPr>
          <p:cNvPr id="4417" name="Siege_194">
            <a:extLst>
              <a:ext uri="{FF2B5EF4-FFF2-40B4-BE49-F238E27FC236}">
                <a16:creationId xmlns:a16="http://schemas.microsoft.com/office/drawing/2014/main" id="{1EB86DD1-E6B6-48FB-8F48-A31CE92E9BAE}"/>
              </a:ext>
            </a:extLst>
          </p:cNvPr>
          <p:cNvSpPr txBox="1">
            <a:spLocks noChangeArrowheads="1"/>
          </p:cNvSpPr>
          <p:nvPr/>
        </p:nvSpPr>
        <p:spPr bwMode="auto">
          <a:xfrm rot="744505">
            <a:off x="6259109" y="441713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AZERBAIDJAN</a:t>
            </a:r>
          </a:p>
        </p:txBody>
      </p:sp>
      <p:sp>
        <p:nvSpPr>
          <p:cNvPr id="4418" name="Siege_193">
            <a:extLst>
              <a:ext uri="{FF2B5EF4-FFF2-40B4-BE49-F238E27FC236}">
                <a16:creationId xmlns:a16="http://schemas.microsoft.com/office/drawing/2014/main" id="{5A7BDB96-8A67-4037-93EF-D5CAECF23E0D}"/>
              </a:ext>
            </a:extLst>
          </p:cNvPr>
          <p:cNvSpPr txBox="1">
            <a:spLocks noChangeArrowheads="1"/>
          </p:cNvSpPr>
          <p:nvPr/>
        </p:nvSpPr>
        <p:spPr bwMode="auto">
          <a:xfrm rot="20477130">
            <a:off x="3935094" y="424730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FF0000"/>
                </a:solidFill>
                <a:cs typeface="Times New Roman" panose="02020603050405020304" pitchFamily="18" charset="0"/>
              </a:rPr>
              <a:t>AUTRICHE</a:t>
            </a:r>
          </a:p>
        </p:txBody>
      </p:sp>
      <p:sp>
        <p:nvSpPr>
          <p:cNvPr id="4419" name="Siege_200">
            <a:extLst>
              <a:ext uri="{FF2B5EF4-FFF2-40B4-BE49-F238E27FC236}">
                <a16:creationId xmlns:a16="http://schemas.microsoft.com/office/drawing/2014/main" id="{D42703E7-53A5-44D8-99DE-B9982745FFFE}"/>
              </a:ext>
            </a:extLst>
          </p:cNvPr>
          <p:cNvSpPr txBox="1">
            <a:spLocks noChangeArrowheads="1"/>
          </p:cNvSpPr>
          <p:nvPr/>
        </p:nvSpPr>
        <p:spPr bwMode="auto">
          <a:xfrm rot="1800000">
            <a:off x="6030117" y="50253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AFRIQUE DU SUD</a:t>
            </a:r>
          </a:p>
        </p:txBody>
      </p:sp>
      <p:sp>
        <p:nvSpPr>
          <p:cNvPr id="4420" name="Siege_199">
            <a:extLst>
              <a:ext uri="{FF2B5EF4-FFF2-40B4-BE49-F238E27FC236}">
                <a16:creationId xmlns:a16="http://schemas.microsoft.com/office/drawing/2014/main" id="{B8EA87DC-EEED-4AA5-82C6-A62FC2F7C9AE}"/>
              </a:ext>
            </a:extLst>
          </p:cNvPr>
          <p:cNvSpPr txBox="1">
            <a:spLocks noChangeArrowheads="1"/>
          </p:cNvSpPr>
          <p:nvPr/>
        </p:nvSpPr>
        <p:spPr bwMode="auto">
          <a:xfrm rot="1318563">
            <a:off x="6168606" y="475750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ANDORRE</a:t>
            </a:r>
          </a:p>
        </p:txBody>
      </p:sp>
      <p:sp>
        <p:nvSpPr>
          <p:cNvPr id="4421" name="Siege_198">
            <a:extLst>
              <a:ext uri="{FF2B5EF4-FFF2-40B4-BE49-F238E27FC236}">
                <a16:creationId xmlns:a16="http://schemas.microsoft.com/office/drawing/2014/main" id="{934A84D5-57AC-40D7-BBAE-7EC39DCC083B}"/>
              </a:ext>
            </a:extLst>
          </p:cNvPr>
          <p:cNvSpPr txBox="1">
            <a:spLocks noChangeArrowheads="1"/>
          </p:cNvSpPr>
          <p:nvPr/>
        </p:nvSpPr>
        <p:spPr bwMode="auto">
          <a:xfrm rot="1109500">
            <a:off x="6200819" y="4647761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ANTIGUA ET BARBUDA</a:t>
            </a:r>
          </a:p>
        </p:txBody>
      </p:sp>
      <p:sp>
        <p:nvSpPr>
          <p:cNvPr id="4422" name="Siege_28">
            <a:extLst>
              <a:ext uri="{FF2B5EF4-FFF2-40B4-BE49-F238E27FC236}">
                <a16:creationId xmlns:a16="http://schemas.microsoft.com/office/drawing/2014/main" id="{E3775E44-6AA6-4D40-96AC-C4BCB367AE15}"/>
              </a:ext>
            </a:extLst>
          </p:cNvPr>
          <p:cNvSpPr txBox="1">
            <a:spLocks noChangeArrowheads="1"/>
          </p:cNvSpPr>
          <p:nvPr/>
        </p:nvSpPr>
        <p:spPr bwMode="auto">
          <a:xfrm rot="1706506">
            <a:off x="6081790" y="4933134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ALBANIE</a:t>
            </a:r>
          </a:p>
        </p:txBody>
      </p:sp>
      <p:sp>
        <p:nvSpPr>
          <p:cNvPr id="4423" name="Siege_325">
            <a:extLst>
              <a:ext uri="{FF2B5EF4-FFF2-40B4-BE49-F238E27FC236}">
                <a16:creationId xmlns:a16="http://schemas.microsoft.com/office/drawing/2014/main" id="{81129B15-E150-4267-A860-5979971C73AE}"/>
              </a:ext>
            </a:extLst>
          </p:cNvPr>
          <p:cNvSpPr txBox="1">
            <a:spLocks noChangeArrowheads="1"/>
          </p:cNvSpPr>
          <p:nvPr/>
        </p:nvSpPr>
        <p:spPr bwMode="auto">
          <a:xfrm rot="-4271565">
            <a:off x="5237163" y="11763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FAO</a:t>
            </a:r>
          </a:p>
        </p:txBody>
      </p:sp>
      <p:sp>
        <p:nvSpPr>
          <p:cNvPr id="4424" name="Siege_325">
            <a:extLst>
              <a:ext uri="{FF2B5EF4-FFF2-40B4-BE49-F238E27FC236}">
                <a16:creationId xmlns:a16="http://schemas.microsoft.com/office/drawing/2014/main" id="{EFC5CCC8-56EA-4EC3-A578-6C2D64B00DC8}"/>
              </a:ext>
            </a:extLst>
          </p:cNvPr>
          <p:cNvSpPr txBox="1">
            <a:spLocks noChangeArrowheads="1"/>
          </p:cNvSpPr>
          <p:nvPr/>
        </p:nvSpPr>
        <p:spPr bwMode="auto">
          <a:xfrm rot="-4271565">
            <a:off x="5345113" y="119697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OIT</a:t>
            </a:r>
          </a:p>
        </p:txBody>
      </p:sp>
      <p:sp>
        <p:nvSpPr>
          <p:cNvPr id="4425" name="Siege_268">
            <a:extLst>
              <a:ext uri="{FF2B5EF4-FFF2-40B4-BE49-F238E27FC236}">
                <a16:creationId xmlns:a16="http://schemas.microsoft.com/office/drawing/2014/main" id="{22863E30-0F96-450E-A5DF-3D8662DCEB2D}"/>
              </a:ext>
            </a:extLst>
          </p:cNvPr>
          <p:cNvSpPr txBox="1">
            <a:spLocks noChangeArrowheads="1"/>
          </p:cNvSpPr>
          <p:nvPr/>
        </p:nvSpPr>
        <p:spPr bwMode="auto">
          <a:xfrm rot="2929675">
            <a:off x="2913867" y="2080669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OCI</a:t>
            </a:r>
          </a:p>
        </p:txBody>
      </p:sp>
      <p:sp>
        <p:nvSpPr>
          <p:cNvPr id="4426" name="Siege_33">
            <a:extLst>
              <a:ext uri="{FF2B5EF4-FFF2-40B4-BE49-F238E27FC236}">
                <a16:creationId xmlns:a16="http://schemas.microsoft.com/office/drawing/2014/main" id="{70881933-91F2-4979-9B88-31AB91A9F5A7}"/>
              </a:ext>
            </a:extLst>
          </p:cNvPr>
          <p:cNvSpPr txBox="1">
            <a:spLocks noChangeArrowheads="1"/>
          </p:cNvSpPr>
          <p:nvPr/>
        </p:nvSpPr>
        <p:spPr bwMode="auto">
          <a:xfrm rot="333993">
            <a:off x="5157788" y="4208463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 marL="3429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  <a:endParaRPr lang="fr-FR" altLang="fr-FR" sz="4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4427" name="Siege_82">
            <a:extLst>
              <a:ext uri="{FF2B5EF4-FFF2-40B4-BE49-F238E27FC236}">
                <a16:creationId xmlns:a16="http://schemas.microsoft.com/office/drawing/2014/main" id="{5F2138AF-7F24-4A9C-9C82-D9FA3A31747C}"/>
              </a:ext>
            </a:extLst>
          </p:cNvPr>
          <p:cNvSpPr txBox="1">
            <a:spLocks noChangeArrowheads="1"/>
          </p:cNvSpPr>
          <p:nvPr/>
        </p:nvSpPr>
        <p:spPr bwMode="auto">
          <a:xfrm rot="1696290">
            <a:off x="5745163" y="4733925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rtl="1" eaLnBrk="1" hangingPunct="1"/>
            <a:r>
              <a:rPr lang="fr-FR" altLang="fr-FR" sz="400">
                <a:solidFill>
                  <a:srgbClr val="000000"/>
                </a:solidFill>
                <a:cs typeface="Times New Roman" panose="02020603050405020304" pitchFamily="18" charset="0"/>
              </a:rPr>
              <a:t>RESERVE</a:t>
            </a:r>
          </a:p>
        </p:txBody>
      </p:sp>
      <p:sp>
        <p:nvSpPr>
          <p:cNvPr id="4428" name="Siege_309">
            <a:extLst>
              <a:ext uri="{FF2B5EF4-FFF2-40B4-BE49-F238E27FC236}">
                <a16:creationId xmlns:a16="http://schemas.microsoft.com/office/drawing/2014/main" id="{36C54023-C2BF-4E08-8E82-B588D3143330}"/>
              </a:ext>
            </a:extLst>
          </p:cNvPr>
          <p:cNvSpPr txBox="1">
            <a:spLocks noChangeArrowheads="1"/>
          </p:cNvSpPr>
          <p:nvPr/>
        </p:nvSpPr>
        <p:spPr bwMode="auto">
          <a:xfrm rot="-4513944">
            <a:off x="5121275" y="1150938"/>
            <a:ext cx="355600" cy="10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33CC"/>
                </a:solidFill>
                <a:cs typeface="Times New Roman" panose="02020603050405020304" pitchFamily="18" charset="0"/>
              </a:rPr>
              <a:t>UNESCO</a:t>
            </a:r>
          </a:p>
        </p:txBody>
      </p:sp>
      <p:sp>
        <p:nvSpPr>
          <p:cNvPr id="4429" name="TextBox 1">
            <a:extLst>
              <a:ext uri="{FF2B5EF4-FFF2-40B4-BE49-F238E27FC236}">
                <a16:creationId xmlns:a16="http://schemas.microsoft.com/office/drawing/2014/main" id="{B7E9CD82-7508-46E4-B574-5E25BB202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920" y="1450523"/>
            <a:ext cx="131799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1000" b="0" dirty="0"/>
              <a:t>Examen </a:t>
            </a:r>
            <a:r>
              <a:rPr lang="en-US" sz="1000" b="0" dirty="0" err="1"/>
              <a:t>périodique</a:t>
            </a:r>
            <a:r>
              <a:rPr lang="en-US" sz="1000" b="0" dirty="0"/>
              <a:t> </a:t>
            </a:r>
          </a:p>
          <a:p>
            <a:pPr algn="ctr"/>
            <a:r>
              <a:rPr lang="en-US" sz="1000" b="0" dirty="0" err="1"/>
              <a:t>universel</a:t>
            </a:r>
            <a:endParaRPr lang="en-US" sz="1000" b="0" dirty="0"/>
          </a:p>
          <a:p>
            <a:pPr algn="ctr" eaLnBrk="1" hangingPunct="1"/>
            <a:r>
              <a:rPr lang="en-US" altLang="en-US" sz="1000" dirty="0">
                <a:solidFill>
                  <a:schemeClr val="tx1"/>
                </a:solidFill>
              </a:rPr>
              <a:t>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5E1138-FB60-4D55-8413-981666E90403}"/>
              </a:ext>
            </a:extLst>
          </p:cNvPr>
          <p:cNvSpPr txBox="1"/>
          <p:nvPr/>
        </p:nvSpPr>
        <p:spPr>
          <a:xfrm rot="4972356">
            <a:off x="4170804" y="2310017"/>
            <a:ext cx="487021" cy="1471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EMIRATS</a:t>
            </a:r>
          </a:p>
          <a:p>
            <a:pPr algn="r" eaLnBrk="1" hangingPunct="1"/>
            <a:r>
              <a:rPr lang="fr-FR" altLang="fr-FR" sz="400" dirty="0">
                <a:solidFill>
                  <a:schemeClr val="tx1"/>
                </a:solidFill>
                <a:cs typeface="Times New Roman" panose="02020603050405020304" pitchFamily="18" charset="0"/>
              </a:rPr>
              <a:t>ARABES UNIS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614FAF-31C4-4B77-920F-DDDB36DE2E4A}"/>
              </a:ext>
            </a:extLst>
          </p:cNvPr>
          <p:cNvSpPr txBox="1"/>
          <p:nvPr/>
        </p:nvSpPr>
        <p:spPr>
          <a:xfrm rot="1638954">
            <a:off x="1980995" y="2891391"/>
            <a:ext cx="667170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fr-FR" sz="400" dirty="0">
                <a:solidFill>
                  <a:srgbClr val="0000C0"/>
                </a:solidFill>
                <a:cs typeface="Times New Roman" panose="02020603050405020304" pitchFamily="18" charset="0"/>
              </a:rPr>
              <a:t>SECRETARIAT EPU</a:t>
            </a:r>
            <a:endParaRPr lang="en-US" sz="400" dirty="0">
              <a:solidFill>
                <a:srgbClr val="0033CC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3EDE3D-6D41-468D-B65E-56CC6FEDCD5C}"/>
              </a:ext>
            </a:extLst>
          </p:cNvPr>
          <p:cNvSpPr txBox="1"/>
          <p:nvPr/>
        </p:nvSpPr>
        <p:spPr>
          <a:xfrm rot="4413936">
            <a:off x="3561482" y="1272872"/>
            <a:ext cx="396262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400" dirty="0">
                <a:solidFill>
                  <a:srgbClr val="0033CC"/>
                </a:solidFill>
              </a:rPr>
              <a:t>UPEACE</a:t>
            </a:r>
            <a:endParaRPr lang="en-US" sz="400" dirty="0">
              <a:solidFill>
                <a:srgbClr val="0033CC"/>
              </a:solidFill>
            </a:endParaRPr>
          </a:p>
        </p:txBody>
      </p:sp>
      <p:sp>
        <p:nvSpPr>
          <p:cNvPr id="330" name="Siege_249">
            <a:extLst>
              <a:ext uri="{FF2B5EF4-FFF2-40B4-BE49-F238E27FC236}">
                <a16:creationId xmlns:a16="http://schemas.microsoft.com/office/drawing/2014/main" id="{E60E7538-2469-44C8-B2C7-721DBB1EA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1868" y="4050596"/>
            <a:ext cx="355600" cy="9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00" b="1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400" dirty="0">
                <a:solidFill>
                  <a:srgbClr val="000000"/>
                </a:solidFill>
                <a:cs typeface="Times New Roman" panose="02020603050405020304" pitchFamily="18" charset="0"/>
              </a:rPr>
              <a:t>JORDANIE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500" b="1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500" b="1" i="0" u="none" strike="noStrike" cap="none" normalizeH="0" baseline="0" smtClean="0">
            <a:ln>
              <a:noFill/>
            </a:ln>
            <a:solidFill>
              <a:srgbClr val="0066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2B0DDF5565864AB4216BC902969581" ma:contentTypeVersion="1" ma:contentTypeDescription="Create a new document." ma:contentTypeScope="" ma:versionID="440eb6716d6fe01e6db5d8cf954e13a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7eb741f30fcdd1d6053161891e09045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76CFB67-446E-413B-980C-56999E7FB821}"/>
</file>

<file path=customXml/itemProps2.xml><?xml version="1.0" encoding="utf-8"?>
<ds:datastoreItem xmlns:ds="http://schemas.openxmlformats.org/officeDocument/2006/customXml" ds:itemID="{EB3AD46C-C326-48D6-B46B-292DC3C00EF9}"/>
</file>

<file path=customXml/itemProps3.xml><?xml version="1.0" encoding="utf-8"?>
<ds:datastoreItem xmlns:ds="http://schemas.openxmlformats.org/officeDocument/2006/customXml" ds:itemID="{FAF1578B-3DF1-4C87-8378-1BB50BAFE27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17499</TotalTime>
  <Words>352</Words>
  <Application>Microsoft Office PowerPoint</Application>
  <PresentationFormat>On-screen Show (4:3)</PresentationFormat>
  <Paragraphs>280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ONU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CSD</dc:creator>
  <cp:lastModifiedBy>IHARA Sumiko</cp:lastModifiedBy>
  <cp:revision>293</cp:revision>
  <cp:lastPrinted>2019-02-15T10:42:51Z</cp:lastPrinted>
  <dcterms:created xsi:type="dcterms:W3CDTF">2008-12-09T10:38:03Z</dcterms:created>
  <dcterms:modified xsi:type="dcterms:W3CDTF">2019-12-16T10:48:47Z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0x010100FA2B0DDF5565864AB4216BC902969581</vt:lpwstr>
  </property>
</Properties>
</file>