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Arial Black" panose="020B0A0402010202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008000"/>
    <a:srgbClr val="66FF66"/>
    <a:srgbClr val="FFFF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15" autoAdjust="0"/>
    <p:restoredTop sz="91987" autoAdjust="0"/>
  </p:normalViewPr>
  <p:slideViewPr>
    <p:cSldViewPr>
      <p:cViewPr varScale="1">
        <p:scale>
          <a:sx n="111" d="100"/>
          <a:sy n="111" d="100"/>
        </p:scale>
        <p:origin x="23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8F5BB0-2855-EC63-F4EF-646E800E67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C65B6B-6CA1-3C7F-7F6B-3A5ED0472C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C16F7E-F90B-4DDA-C539-CB2284E1EA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DF782-21FB-4473-9DD1-1876C80FD7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0343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BE4D5-3191-3BCF-84A7-71A813B5C4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7E21F3-70DF-3B08-CE9B-62B6C3B084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37569D-B957-4AB6-F45A-4FC8280F1C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14903-6D34-431A-B7B8-96A219D44D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9870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326314-AAFF-E88C-244B-70E50A38D0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849EC1-BADD-06D5-0F00-3500280AF7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559619-16BE-7573-8B65-191FB7D2E6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7EBB4-B772-40D0-9065-CB5B4F3B6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0299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C93418-8B0B-0E20-6881-CE50340D09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392950-A9AB-EBEC-BA82-F7FB2E552F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8E0F82-B020-E2CC-FC69-F628CB6095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345F9-3BC4-4291-964B-C6D372184A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379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954981-7F6D-1943-B878-79923BDB36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CE1F85-0693-6713-ADD2-6595279383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129051-2586-9E35-C539-E0890E8CF7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A01DD-736F-4666-8A8E-4D74439BA8C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662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1FE0DE-1D24-5544-6130-114F1D3D31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280963-76D2-9069-E9A8-5FA920056A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8598B6-EE15-6324-6A52-4774A39E49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E4FEB-6426-406C-A0C6-78581FBFCF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010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2DD9F69-50E6-7C7C-BAFC-D67750A036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327C9E9-85FE-C627-9BEA-C3D30CF7B7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E5EE71A-C289-FE35-DB10-2A908AF869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AF5D5-2FBD-469F-9F87-D3465D126C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3556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62BD42-EC48-8DEF-B507-925B8ADD0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E8B97BF-FCA6-B115-22A1-35B9896499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54CCF8-1B51-0BD5-4DFD-7D715EFE8C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1CC1A-D3F3-4AD1-A9D8-048A3EAE12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661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0F600F4-6893-FA2E-7845-9D34D94539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FCCAB29-AE36-C26F-30FF-4ED8B89C91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43FE9BB-CDFF-0574-B696-DC64DDD2D7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7B732-314B-498D-84E5-7D86F55D4D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232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2EC043-CF85-A5A1-0F9E-B5C6D76833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45AFCC-979C-845E-7224-CA1B5DC84E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DC73EB-C583-16E2-71A6-22F4E69C24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78D38-E4E8-4A22-AA23-E0784372BA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329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1C7FAD-35EB-92BA-B4FE-C1E721A729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61D9E1-B899-9FE1-E808-DA7226522E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8565F6-9E80-5CF7-C431-B261A86DF5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2ECA8-5368-4F3A-A38C-520A426A8C0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37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9FE93B4-1442-B9EC-F42F-AD6E22D8B9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ED48B3A-0381-9A7B-E592-4E6BF1A106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3E3B38B-EB2D-909C-70F8-3B3798196ED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3715470-A0FA-6F24-C3A4-B8465BB4A7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4368CBD-664A-CD25-4D1F-D61299AA43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552F21C-41CA-44AD-8F6F-7583F63E30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aphicFrame>
        <p:nvGraphicFramePr>
          <p:cNvPr id="1031" name="Object 7">
            <a:extLst>
              <a:ext uri="{FF2B5EF4-FFF2-40B4-BE49-F238E27FC236}">
                <a16:creationId xmlns:a16="http://schemas.microsoft.com/office/drawing/2014/main" id="{E2AD45D0-277E-260E-9D67-7F9ABADFE549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0" y="-7620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13" imgW="11268075" imgH="7743825" progId="AutoCAD.Drawing.14">
                  <p:embed/>
                </p:oleObj>
              </mc:Choice>
              <mc:Fallback>
                <p:oleObj name="Drawing" r:id="rId13" imgW="11268075" imgH="7743825" progId="AutoCAD.Drawing.14">
                  <p:embed/>
                  <p:pic>
                    <p:nvPicPr>
                      <p:cNvPr id="1031" name="Object 7">
                        <a:extLst>
                          <a:ext uri="{FF2B5EF4-FFF2-40B4-BE49-F238E27FC236}">
                            <a16:creationId xmlns:a16="http://schemas.microsoft.com/office/drawing/2014/main" id="{E2AD45D0-277E-260E-9D67-7F9ABADFE5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70000" contrast="-7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4793" r="14201"/>
                      <a:stretch>
                        <a:fillRect/>
                      </a:stretch>
                    </p:blipFill>
                    <p:spPr bwMode="auto">
                      <a:xfrm>
                        <a:off x="0" y="-76200"/>
                        <a:ext cx="9144000" cy="685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201">
            <a:extLst>
              <a:ext uri="{FF2B5EF4-FFF2-40B4-BE49-F238E27FC236}">
                <a16:creationId xmlns:a16="http://schemas.microsoft.com/office/drawing/2014/main" id="{F78AA0E9-C9E9-9D8D-7D8B-49CB19F4A6D3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068513" y="49641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51" name="TEXTBOX202">
            <a:extLst>
              <a:ext uri="{FF2B5EF4-FFF2-40B4-BE49-F238E27FC236}">
                <a16:creationId xmlns:a16="http://schemas.microsoft.com/office/drawing/2014/main" id="{6C84E501-C756-69EC-44BC-27AF10600E70}"/>
              </a:ext>
            </a:extLst>
          </p:cNvPr>
          <p:cNvSpPr txBox="1">
            <a:spLocks noChangeArrowheads="1"/>
          </p:cNvSpPr>
          <p:nvPr/>
        </p:nvSpPr>
        <p:spPr bwMode="auto">
          <a:xfrm rot="1176250">
            <a:off x="2105025" y="5018088"/>
            <a:ext cx="6794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AFRIQUE DU SUD</a:t>
            </a:r>
          </a:p>
        </p:txBody>
      </p:sp>
      <p:sp>
        <p:nvSpPr>
          <p:cNvPr id="2052" name="TEXTBOX203">
            <a:extLst>
              <a:ext uri="{FF2B5EF4-FFF2-40B4-BE49-F238E27FC236}">
                <a16:creationId xmlns:a16="http://schemas.microsoft.com/office/drawing/2014/main" id="{DA108FDB-132F-4B4C-DD60-B49B8175C91F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152650" y="48291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53" name="TEXTBOX204">
            <a:extLst>
              <a:ext uri="{FF2B5EF4-FFF2-40B4-BE49-F238E27FC236}">
                <a16:creationId xmlns:a16="http://schemas.microsoft.com/office/drawing/2014/main" id="{C3B4C43E-B3ED-07B1-47C4-F2FFB5E0A862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2187575" y="47101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54" name="TEXTBOX205">
            <a:extLst>
              <a:ext uri="{FF2B5EF4-FFF2-40B4-BE49-F238E27FC236}">
                <a16:creationId xmlns:a16="http://schemas.microsoft.com/office/drawing/2014/main" id="{0E472F28-4714-1B56-F9D6-056A21F905AF}"/>
              </a:ext>
            </a:extLst>
          </p:cNvPr>
          <p:cNvSpPr txBox="1">
            <a:spLocks noChangeArrowheads="1"/>
          </p:cNvSpPr>
          <p:nvPr/>
        </p:nvSpPr>
        <p:spPr bwMode="auto">
          <a:xfrm rot="1061607">
            <a:off x="2206625" y="4806950"/>
            <a:ext cx="4381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ALBANIE</a:t>
            </a:r>
          </a:p>
        </p:txBody>
      </p:sp>
      <p:sp>
        <p:nvSpPr>
          <p:cNvPr id="2055" name="TEXTBOX206">
            <a:extLst>
              <a:ext uri="{FF2B5EF4-FFF2-40B4-BE49-F238E27FC236}">
                <a16:creationId xmlns:a16="http://schemas.microsoft.com/office/drawing/2014/main" id="{2163BE4C-0F5A-707E-E4B2-3C27D126DF32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2263775" y="45561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56" name="TEXTBOX208">
            <a:extLst>
              <a:ext uri="{FF2B5EF4-FFF2-40B4-BE49-F238E27FC236}">
                <a16:creationId xmlns:a16="http://schemas.microsoft.com/office/drawing/2014/main" id="{A4C7A207-FF87-CEFA-5434-0E4D93251A11}"/>
              </a:ext>
            </a:extLst>
          </p:cNvPr>
          <p:cNvSpPr txBox="1">
            <a:spLocks noChangeArrowheads="1"/>
          </p:cNvSpPr>
          <p:nvPr/>
        </p:nvSpPr>
        <p:spPr bwMode="auto">
          <a:xfrm rot="773729">
            <a:off x="2360613" y="44196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ALLEMAGNE</a:t>
            </a:r>
          </a:p>
        </p:txBody>
      </p:sp>
      <p:sp>
        <p:nvSpPr>
          <p:cNvPr id="2057" name="Text Box 341">
            <a:extLst>
              <a:ext uri="{FF2B5EF4-FFF2-40B4-BE49-F238E27FC236}">
                <a16:creationId xmlns:a16="http://schemas.microsoft.com/office/drawing/2014/main" id="{F501391C-E7B5-BBA6-A787-9EEE5C024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666750"/>
            <a:ext cx="1841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en-US" sz="400">
              <a:latin typeface="Arial Black" panose="020B0A04020102020204" pitchFamily="34" charset="0"/>
            </a:endParaRPr>
          </a:p>
        </p:txBody>
      </p:sp>
      <p:sp>
        <p:nvSpPr>
          <p:cNvPr id="2058" name="Text Box 350">
            <a:extLst>
              <a:ext uri="{FF2B5EF4-FFF2-40B4-BE49-F238E27FC236}">
                <a16:creationId xmlns:a16="http://schemas.microsoft.com/office/drawing/2014/main" id="{F98078A1-A642-3200-BEF0-BA39548F4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613" y="5643563"/>
            <a:ext cx="1284287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6096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1pPr>
            <a:lvl2pPr marL="10668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2pPr>
            <a:lvl3pPr marL="15240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3pPr>
            <a:lvl4pPr marL="19812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4pPr>
            <a:lvl5pPr marL="2438400" indent="-609600"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5pPr>
            <a:lvl6pPr marL="2895600" indent="-609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6pPr>
            <a:lvl7pPr marL="3352800" indent="-609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7pPr>
            <a:lvl8pPr marL="3810000" indent="-609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8pPr>
            <a:lvl9pPr marL="4267200" indent="-609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Arial Black" panose="020B0A04020102020204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fr-CH" altLang="en-US" sz="400"/>
              <a:t>  </a:t>
            </a:r>
            <a:r>
              <a:rPr lang="fr-CH" altLang="en-US" sz="800"/>
              <a:t>50th session</a:t>
            </a:r>
          </a:p>
          <a:p>
            <a:pPr algn="ctr" eaLnBrk="1" hangingPunct="1"/>
            <a:r>
              <a:rPr lang="fr-CH" altLang="en-US" sz="800"/>
              <a:t>UPR Working Group</a:t>
            </a:r>
          </a:p>
          <a:p>
            <a:pPr algn="ctr" eaLnBrk="1" hangingPunct="1"/>
            <a:r>
              <a:rPr lang="fr-CH" altLang="en-US" sz="800"/>
              <a:t>(</a:t>
            </a:r>
            <a:r>
              <a:rPr lang="fr-CH" altLang="en-US"/>
              <a:t> 3 – 14 November 2025</a:t>
            </a:r>
            <a:r>
              <a:rPr lang="fr-CH" altLang="en-US" sz="800"/>
              <a:t>)</a:t>
            </a:r>
          </a:p>
          <a:p>
            <a:pPr algn="ctr" eaLnBrk="1" hangingPunct="1"/>
            <a:r>
              <a:rPr lang="fr-CH" altLang="en-US" sz="800"/>
              <a:t>A.H</a:t>
            </a:r>
          </a:p>
          <a:p>
            <a:pPr algn="ctr" eaLnBrk="1" hangingPunct="1"/>
            <a:endParaRPr lang="de-DE" altLang="en-US" sz="400"/>
          </a:p>
        </p:txBody>
      </p:sp>
      <p:sp>
        <p:nvSpPr>
          <p:cNvPr id="2059" name="TEXTBOX004">
            <a:extLst>
              <a:ext uri="{FF2B5EF4-FFF2-40B4-BE49-F238E27FC236}">
                <a16:creationId xmlns:a16="http://schemas.microsoft.com/office/drawing/2014/main" id="{FD01F8DB-7CC2-344E-C159-155011C74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279775"/>
            <a:ext cx="9620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0" name="TEXTBOX002">
            <a:extLst>
              <a:ext uri="{FF2B5EF4-FFF2-40B4-BE49-F238E27FC236}">
                <a16:creationId xmlns:a16="http://schemas.microsoft.com/office/drawing/2014/main" id="{A02DFC88-2D8E-12FA-0398-E6BC48B58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460750"/>
            <a:ext cx="8382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1" name="TEXTBOX006">
            <a:extLst>
              <a:ext uri="{FF2B5EF4-FFF2-40B4-BE49-F238E27FC236}">
                <a16:creationId xmlns:a16="http://schemas.microsoft.com/office/drawing/2014/main" id="{B5A9C309-43CC-D453-1792-B4D4B7136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0972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2" name="Text Box 362">
            <a:extLst>
              <a:ext uri="{FF2B5EF4-FFF2-40B4-BE49-F238E27FC236}">
                <a16:creationId xmlns:a16="http://schemas.microsoft.com/office/drawing/2014/main" id="{ED00B3FE-3E05-F529-9390-1D5697C17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124200"/>
            <a:ext cx="1841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063" name="TEXTBOX005">
            <a:extLst>
              <a:ext uri="{FF2B5EF4-FFF2-40B4-BE49-F238E27FC236}">
                <a16:creationId xmlns:a16="http://schemas.microsoft.com/office/drawing/2014/main" id="{197630EA-3EC7-8E4B-2E6A-5931BAA2F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3279775"/>
            <a:ext cx="914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PRESIDENT</a:t>
            </a:r>
          </a:p>
        </p:txBody>
      </p:sp>
      <p:sp>
        <p:nvSpPr>
          <p:cNvPr id="2064" name="TEXTBOX007">
            <a:extLst>
              <a:ext uri="{FF2B5EF4-FFF2-40B4-BE49-F238E27FC236}">
                <a16:creationId xmlns:a16="http://schemas.microsoft.com/office/drawing/2014/main" id="{76DBB9CF-3DA9-0FB8-687C-C9C361843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0067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65" name="TEXTBOX301">
            <a:extLst>
              <a:ext uri="{FF2B5EF4-FFF2-40B4-BE49-F238E27FC236}">
                <a16:creationId xmlns:a16="http://schemas.microsoft.com/office/drawing/2014/main" id="{1113E94C-17B6-5FDA-3072-593E09DF9508}"/>
              </a:ext>
            </a:extLst>
          </p:cNvPr>
          <p:cNvSpPr txBox="1">
            <a:spLocks noChangeArrowheads="1"/>
          </p:cNvSpPr>
          <p:nvPr/>
        </p:nvSpPr>
        <p:spPr bwMode="auto">
          <a:xfrm rot="366323">
            <a:off x="3203575" y="4033838"/>
            <a:ext cx="47307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PAYS-BAS</a:t>
            </a:r>
          </a:p>
        </p:txBody>
      </p:sp>
      <p:sp>
        <p:nvSpPr>
          <p:cNvPr id="2066" name="TEXTBOX302">
            <a:extLst>
              <a:ext uri="{FF2B5EF4-FFF2-40B4-BE49-F238E27FC236}">
                <a16:creationId xmlns:a16="http://schemas.microsoft.com/office/drawing/2014/main" id="{A0952A19-647F-9DE0-8EC3-4F5A31383D0B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516188" y="489426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7" name="TEXTBOX303">
            <a:extLst>
              <a:ext uri="{FF2B5EF4-FFF2-40B4-BE49-F238E27FC236}">
                <a16:creationId xmlns:a16="http://schemas.microsoft.com/office/drawing/2014/main" id="{798C2049-34A3-177E-E1A1-26FAF8A45221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559050" y="48450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68" name="TEXTBOX304">
            <a:extLst>
              <a:ext uri="{FF2B5EF4-FFF2-40B4-BE49-F238E27FC236}">
                <a16:creationId xmlns:a16="http://schemas.microsoft.com/office/drawing/2014/main" id="{87783D5A-EE5E-5043-499F-40AD9699EB43}"/>
              </a:ext>
            </a:extLst>
          </p:cNvPr>
          <p:cNvSpPr txBox="1">
            <a:spLocks noChangeArrowheads="1"/>
          </p:cNvSpPr>
          <p:nvPr/>
        </p:nvSpPr>
        <p:spPr bwMode="auto">
          <a:xfrm rot="-971670">
            <a:off x="2667000" y="1906588"/>
            <a:ext cx="6064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K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IRGHIZISTAN</a:t>
            </a:r>
          </a:p>
        </p:txBody>
      </p:sp>
      <p:sp>
        <p:nvSpPr>
          <p:cNvPr id="2069" name="TEXTBOX305">
            <a:extLst>
              <a:ext uri="{FF2B5EF4-FFF2-40B4-BE49-F238E27FC236}">
                <a16:creationId xmlns:a16="http://schemas.microsoft.com/office/drawing/2014/main" id="{4A22EE3E-5D7E-2557-E5C8-63CC334E1A4B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2635250" y="46386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0" name="TEXTBOX306">
            <a:extLst>
              <a:ext uri="{FF2B5EF4-FFF2-40B4-BE49-F238E27FC236}">
                <a16:creationId xmlns:a16="http://schemas.microsoft.com/office/drawing/2014/main" id="{90C07BBE-4875-4EA2-5E0A-EAC2259DCCFD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2670175" y="457200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1" name="TEXTBOX307">
            <a:extLst>
              <a:ext uri="{FF2B5EF4-FFF2-40B4-BE49-F238E27FC236}">
                <a16:creationId xmlns:a16="http://schemas.microsoft.com/office/drawing/2014/main" id="{3F1E7538-F46E-D819-9C43-5E7190491CC0}"/>
              </a:ext>
            </a:extLst>
          </p:cNvPr>
          <p:cNvSpPr txBox="1">
            <a:spLocks noChangeArrowheads="1"/>
          </p:cNvSpPr>
          <p:nvPr/>
        </p:nvSpPr>
        <p:spPr bwMode="auto">
          <a:xfrm rot="629762">
            <a:off x="2754313" y="44307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ETHIOPIE</a:t>
            </a:r>
          </a:p>
        </p:txBody>
      </p:sp>
      <p:sp>
        <p:nvSpPr>
          <p:cNvPr id="2072" name="TEXTBOX308">
            <a:extLst>
              <a:ext uri="{FF2B5EF4-FFF2-40B4-BE49-F238E27FC236}">
                <a16:creationId xmlns:a16="http://schemas.microsoft.com/office/drawing/2014/main" id="{DD4988EE-E5C5-94F6-B86D-3FD9BAE92F8A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2701925" y="46164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3" name="TEXTBOX401">
            <a:extLst>
              <a:ext uri="{FF2B5EF4-FFF2-40B4-BE49-F238E27FC236}">
                <a16:creationId xmlns:a16="http://schemas.microsoft.com/office/drawing/2014/main" id="{58B1FBBA-9654-DD09-045A-2F1A16F41C88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871788" y="499586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4" name="TEXTBOX402">
            <a:extLst>
              <a:ext uri="{FF2B5EF4-FFF2-40B4-BE49-F238E27FC236}">
                <a16:creationId xmlns:a16="http://schemas.microsoft.com/office/drawing/2014/main" id="{C5F61CB2-6370-59A4-2C5B-980FF0E1F620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182938" y="4437063"/>
            <a:ext cx="45243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MEXIQUE</a:t>
            </a:r>
          </a:p>
        </p:txBody>
      </p:sp>
      <p:sp>
        <p:nvSpPr>
          <p:cNvPr id="2075" name="TEXTBOX403">
            <a:extLst>
              <a:ext uri="{FF2B5EF4-FFF2-40B4-BE49-F238E27FC236}">
                <a16:creationId xmlns:a16="http://schemas.microsoft.com/office/drawing/2014/main" id="{058C4A57-5AC2-18DE-28B5-BA9B951C553B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2924175" y="48482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6" name="TEXTBOX404">
            <a:extLst>
              <a:ext uri="{FF2B5EF4-FFF2-40B4-BE49-F238E27FC236}">
                <a16:creationId xmlns:a16="http://schemas.microsoft.com/office/drawing/2014/main" id="{7E071815-0EB5-0E30-4100-FEEA7FC758A9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2955925" y="4725988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7" name="TEXTBOX405">
            <a:extLst>
              <a:ext uri="{FF2B5EF4-FFF2-40B4-BE49-F238E27FC236}">
                <a16:creationId xmlns:a16="http://schemas.microsoft.com/office/drawing/2014/main" id="{1D6D28C3-FDA3-0593-38D4-65400A6B73A7}"/>
              </a:ext>
            </a:extLst>
          </p:cNvPr>
          <p:cNvSpPr txBox="1">
            <a:spLocks noChangeArrowheads="1"/>
          </p:cNvSpPr>
          <p:nvPr/>
        </p:nvSpPr>
        <p:spPr bwMode="auto">
          <a:xfrm rot="780236">
            <a:off x="2678113" y="4630738"/>
            <a:ext cx="6858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E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SPAGNE</a:t>
            </a:r>
          </a:p>
        </p:txBody>
      </p:sp>
      <p:sp>
        <p:nvSpPr>
          <p:cNvPr id="2078" name="TEXTBOX406">
            <a:extLst>
              <a:ext uri="{FF2B5EF4-FFF2-40B4-BE49-F238E27FC236}">
                <a16:creationId xmlns:a16="http://schemas.microsoft.com/office/drawing/2014/main" id="{42ED2A47-3922-5E01-67A1-676E0585FA31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3032125" y="457200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79" name="TEXTBOX407">
            <a:extLst>
              <a:ext uri="{FF2B5EF4-FFF2-40B4-BE49-F238E27FC236}">
                <a16:creationId xmlns:a16="http://schemas.microsoft.com/office/drawing/2014/main" id="{57809A5B-3FC3-71C1-E1FD-9EE9EFDA8A94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3062288" y="449103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0" name="TEXTBOX408">
            <a:extLst>
              <a:ext uri="{FF2B5EF4-FFF2-40B4-BE49-F238E27FC236}">
                <a16:creationId xmlns:a16="http://schemas.microsoft.com/office/drawing/2014/main" id="{70B39EDB-6311-BECE-3AD5-7754845A03A1}"/>
              </a:ext>
            </a:extLst>
          </p:cNvPr>
          <p:cNvSpPr txBox="1">
            <a:spLocks noChangeArrowheads="1"/>
          </p:cNvSpPr>
          <p:nvPr/>
        </p:nvSpPr>
        <p:spPr bwMode="auto">
          <a:xfrm rot="798618">
            <a:off x="3127375" y="462756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AROC</a:t>
            </a:r>
          </a:p>
        </p:txBody>
      </p:sp>
      <p:sp>
        <p:nvSpPr>
          <p:cNvPr id="2081" name="TEXTBOX501">
            <a:extLst>
              <a:ext uri="{FF2B5EF4-FFF2-40B4-BE49-F238E27FC236}">
                <a16:creationId xmlns:a16="http://schemas.microsoft.com/office/drawing/2014/main" id="{C23828E6-0FE5-CE2E-FCE5-A8D0FE8D6DC9}"/>
              </a:ext>
            </a:extLst>
          </p:cNvPr>
          <p:cNvSpPr txBox="1">
            <a:spLocks noChangeArrowheads="1"/>
          </p:cNvSpPr>
          <p:nvPr/>
        </p:nvSpPr>
        <p:spPr bwMode="auto">
          <a:xfrm rot="811652">
            <a:off x="2936875" y="4940300"/>
            <a:ext cx="41751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MALAWI</a:t>
            </a:r>
          </a:p>
        </p:txBody>
      </p:sp>
      <p:sp>
        <p:nvSpPr>
          <p:cNvPr id="2082" name="TEXTBOX502">
            <a:extLst>
              <a:ext uri="{FF2B5EF4-FFF2-40B4-BE49-F238E27FC236}">
                <a16:creationId xmlns:a16="http://schemas.microsoft.com/office/drawing/2014/main" id="{34142CBE-2E7E-5608-2BD3-686AA81D60AA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270250" y="490855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3" name="TEXTBOX503">
            <a:extLst>
              <a:ext uri="{FF2B5EF4-FFF2-40B4-BE49-F238E27FC236}">
                <a16:creationId xmlns:a16="http://schemas.microsoft.com/office/drawing/2014/main" id="{E03C193C-D059-7889-5B78-19B91722895B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303588" y="48593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4" name="TEXTBOX504">
            <a:extLst>
              <a:ext uri="{FF2B5EF4-FFF2-40B4-BE49-F238E27FC236}">
                <a16:creationId xmlns:a16="http://schemas.microsoft.com/office/drawing/2014/main" id="{3D95DF5E-34A7-9297-21D1-C75182573893}"/>
              </a:ext>
            </a:extLst>
          </p:cNvPr>
          <p:cNvSpPr txBox="1">
            <a:spLocks noChangeArrowheads="1"/>
          </p:cNvSpPr>
          <p:nvPr/>
        </p:nvSpPr>
        <p:spPr bwMode="auto">
          <a:xfrm rot="878054">
            <a:off x="3021013" y="4802188"/>
            <a:ext cx="4794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MALDIVES</a:t>
            </a:r>
          </a:p>
        </p:txBody>
      </p:sp>
      <p:sp>
        <p:nvSpPr>
          <p:cNvPr id="2085" name="TEXTBOX505">
            <a:extLst>
              <a:ext uri="{FF2B5EF4-FFF2-40B4-BE49-F238E27FC236}">
                <a16:creationId xmlns:a16="http://schemas.microsoft.com/office/drawing/2014/main" id="{AE660F76-E073-3575-4360-AA246B15464E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3376613" y="46466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6" name="TEXTBOX506">
            <a:extLst>
              <a:ext uri="{FF2B5EF4-FFF2-40B4-BE49-F238E27FC236}">
                <a16:creationId xmlns:a16="http://schemas.microsoft.com/office/drawing/2014/main" id="{4B23D75C-57AE-8C4E-EA49-76BE35DE1F0A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3449638" y="458946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7" name="TEXTBOX507">
            <a:extLst>
              <a:ext uri="{FF2B5EF4-FFF2-40B4-BE49-F238E27FC236}">
                <a16:creationId xmlns:a16="http://schemas.microsoft.com/office/drawing/2014/main" id="{81F9BADD-E393-3DE9-291E-BCA2949A833C}"/>
              </a:ext>
            </a:extLst>
          </p:cNvPr>
          <p:cNvSpPr txBox="1">
            <a:spLocks noChangeArrowheads="1"/>
          </p:cNvSpPr>
          <p:nvPr/>
        </p:nvSpPr>
        <p:spPr bwMode="auto">
          <a:xfrm rot="809936">
            <a:off x="4551363" y="447833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GUYANA</a:t>
            </a:r>
          </a:p>
        </p:txBody>
      </p:sp>
      <p:sp>
        <p:nvSpPr>
          <p:cNvPr id="2088" name="TEXTBOX508">
            <a:extLst>
              <a:ext uri="{FF2B5EF4-FFF2-40B4-BE49-F238E27FC236}">
                <a16:creationId xmlns:a16="http://schemas.microsoft.com/office/drawing/2014/main" id="{547C44F0-B42A-C836-FC6B-4E06DEF129D1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3879850" y="443388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89" name="TEXTBOX601">
            <a:extLst>
              <a:ext uri="{FF2B5EF4-FFF2-40B4-BE49-F238E27FC236}">
                <a16:creationId xmlns:a16="http://schemas.microsoft.com/office/drawing/2014/main" id="{DCB562E2-F0D6-D4C6-B188-DEF6A9AB94E9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624263" y="500697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0" name="TEXTBOX602">
            <a:extLst>
              <a:ext uri="{FF2B5EF4-FFF2-40B4-BE49-F238E27FC236}">
                <a16:creationId xmlns:a16="http://schemas.microsoft.com/office/drawing/2014/main" id="{73873C20-6752-E782-96D6-6C74187EDEBE}"/>
              </a:ext>
            </a:extLst>
          </p:cNvPr>
          <p:cNvSpPr txBox="1">
            <a:spLocks noChangeArrowheads="1"/>
          </p:cNvSpPr>
          <p:nvPr/>
        </p:nvSpPr>
        <p:spPr bwMode="auto">
          <a:xfrm rot="919640">
            <a:off x="3262313" y="4984750"/>
            <a:ext cx="500062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AFGHANISTAN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91" name="TEXTBOX603">
            <a:extLst>
              <a:ext uri="{FF2B5EF4-FFF2-40B4-BE49-F238E27FC236}">
                <a16:creationId xmlns:a16="http://schemas.microsoft.com/office/drawing/2014/main" id="{60996CCE-F3F6-102C-4B41-179EB7EEA6E4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678238" y="486568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2" name="TEXTBOX604">
            <a:extLst>
              <a:ext uri="{FF2B5EF4-FFF2-40B4-BE49-F238E27FC236}">
                <a16:creationId xmlns:a16="http://schemas.microsoft.com/office/drawing/2014/main" id="{16B69EF7-244D-4EE1-2B58-3A9F04BFFCF2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3716338" y="474662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3" name="TEXTBOX605">
            <a:extLst>
              <a:ext uri="{FF2B5EF4-FFF2-40B4-BE49-F238E27FC236}">
                <a16:creationId xmlns:a16="http://schemas.microsoft.com/office/drawing/2014/main" id="{492D888F-AF21-E289-FB54-59F759F9A844}"/>
              </a:ext>
            </a:extLst>
          </p:cNvPr>
          <p:cNvSpPr txBox="1">
            <a:spLocks noChangeArrowheads="1"/>
          </p:cNvSpPr>
          <p:nvPr/>
        </p:nvSpPr>
        <p:spPr bwMode="auto">
          <a:xfrm rot="784945">
            <a:off x="3338513" y="4784725"/>
            <a:ext cx="46831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ANDORRE</a:t>
            </a:r>
          </a:p>
        </p:txBody>
      </p:sp>
      <p:sp>
        <p:nvSpPr>
          <p:cNvPr id="2094" name="TEXTBOX606">
            <a:extLst>
              <a:ext uri="{FF2B5EF4-FFF2-40B4-BE49-F238E27FC236}">
                <a16:creationId xmlns:a16="http://schemas.microsoft.com/office/drawing/2014/main" id="{F14C49F3-DA4A-E2B6-DDFD-DB34A0F6D21F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3776663" y="458628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5" name="TEXTBOX607">
            <a:extLst>
              <a:ext uri="{FF2B5EF4-FFF2-40B4-BE49-F238E27FC236}">
                <a16:creationId xmlns:a16="http://schemas.microsoft.com/office/drawing/2014/main" id="{7ECC036A-383D-54A6-0304-2C3631AF8DDB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3810000" y="4498975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6" name="TEXTBOX608">
            <a:extLst>
              <a:ext uri="{FF2B5EF4-FFF2-40B4-BE49-F238E27FC236}">
                <a16:creationId xmlns:a16="http://schemas.microsoft.com/office/drawing/2014/main" id="{8FEE2A0E-CE21-01B4-FBFA-F469297D909D}"/>
              </a:ext>
            </a:extLst>
          </p:cNvPr>
          <p:cNvSpPr txBox="1">
            <a:spLocks noChangeArrowheads="1"/>
          </p:cNvSpPr>
          <p:nvPr/>
        </p:nvSpPr>
        <p:spPr bwMode="auto">
          <a:xfrm rot="861801">
            <a:off x="3405188" y="46323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ANGOLA</a:t>
            </a:r>
          </a:p>
        </p:txBody>
      </p:sp>
      <p:sp>
        <p:nvSpPr>
          <p:cNvPr id="2097" name="TEXTBOX701">
            <a:extLst>
              <a:ext uri="{FF2B5EF4-FFF2-40B4-BE49-F238E27FC236}">
                <a16:creationId xmlns:a16="http://schemas.microsoft.com/office/drawing/2014/main" id="{B85FAB70-9C35-D187-413F-D0B0906CD9A3}"/>
              </a:ext>
            </a:extLst>
          </p:cNvPr>
          <p:cNvSpPr txBox="1">
            <a:spLocks noChangeArrowheads="1"/>
          </p:cNvSpPr>
          <p:nvPr/>
        </p:nvSpPr>
        <p:spPr bwMode="auto">
          <a:xfrm rot="-612708">
            <a:off x="3451225" y="2106613"/>
            <a:ext cx="46196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BARBADE</a:t>
            </a:r>
          </a:p>
        </p:txBody>
      </p:sp>
      <p:sp>
        <p:nvSpPr>
          <p:cNvPr id="2098" name="TEXTBOX702">
            <a:extLst>
              <a:ext uri="{FF2B5EF4-FFF2-40B4-BE49-F238E27FC236}">
                <a16:creationId xmlns:a16="http://schemas.microsoft.com/office/drawing/2014/main" id="{A2CEA2FF-D946-B368-76B7-B3FDB5D663BB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3986213" y="490696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099" name="TEXTBOX703">
            <a:extLst>
              <a:ext uri="{FF2B5EF4-FFF2-40B4-BE49-F238E27FC236}">
                <a16:creationId xmlns:a16="http://schemas.microsoft.com/office/drawing/2014/main" id="{46CF309B-CD0A-089C-D03B-19F39EDBE94F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4029075" y="48577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0" name="TEXTBOX704">
            <a:extLst>
              <a:ext uri="{FF2B5EF4-FFF2-40B4-BE49-F238E27FC236}">
                <a16:creationId xmlns:a16="http://schemas.microsoft.com/office/drawing/2014/main" id="{6A059C4B-55AA-8B42-0015-0803481D9414}"/>
              </a:ext>
            </a:extLst>
          </p:cNvPr>
          <p:cNvSpPr txBox="1">
            <a:spLocks noChangeArrowheads="1"/>
          </p:cNvSpPr>
          <p:nvPr/>
        </p:nvSpPr>
        <p:spPr bwMode="auto">
          <a:xfrm rot="-721025">
            <a:off x="3421063" y="1930400"/>
            <a:ext cx="45561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BELARUS</a:t>
            </a:r>
          </a:p>
        </p:txBody>
      </p:sp>
      <p:sp>
        <p:nvSpPr>
          <p:cNvPr id="2101" name="TEXTBOX705">
            <a:extLst>
              <a:ext uri="{FF2B5EF4-FFF2-40B4-BE49-F238E27FC236}">
                <a16:creationId xmlns:a16="http://schemas.microsoft.com/office/drawing/2014/main" id="{0AB958E2-120A-7E26-5F30-A97337F5A988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4105275" y="46513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2" name="TEXTBOX706">
            <a:extLst>
              <a:ext uri="{FF2B5EF4-FFF2-40B4-BE49-F238E27FC236}">
                <a16:creationId xmlns:a16="http://schemas.microsoft.com/office/drawing/2014/main" id="{9B0965B1-5C4E-6756-1367-86D0BFD8B0ED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4140200" y="458470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3" name="TEXTBOX707">
            <a:extLst>
              <a:ext uri="{FF2B5EF4-FFF2-40B4-BE49-F238E27FC236}">
                <a16:creationId xmlns:a16="http://schemas.microsoft.com/office/drawing/2014/main" id="{C7A52C87-D9F8-B7C6-2DBC-7EBFFE2B156A}"/>
              </a:ext>
            </a:extLst>
          </p:cNvPr>
          <p:cNvSpPr txBox="1">
            <a:spLocks noChangeArrowheads="1"/>
          </p:cNvSpPr>
          <p:nvPr/>
        </p:nvSpPr>
        <p:spPr bwMode="auto">
          <a:xfrm rot="-796433">
            <a:off x="3363913" y="1724025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BELIZE</a:t>
            </a:r>
          </a:p>
        </p:txBody>
      </p:sp>
      <p:sp>
        <p:nvSpPr>
          <p:cNvPr id="2104" name="TEXTBOX708">
            <a:extLst>
              <a:ext uri="{FF2B5EF4-FFF2-40B4-BE49-F238E27FC236}">
                <a16:creationId xmlns:a16="http://schemas.microsoft.com/office/drawing/2014/main" id="{1268C559-2E33-92A0-E5CA-32C5DA5FDB75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4206875" y="44132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5" name="TEXTBOX801">
            <a:extLst>
              <a:ext uri="{FF2B5EF4-FFF2-40B4-BE49-F238E27FC236}">
                <a16:creationId xmlns:a16="http://schemas.microsoft.com/office/drawing/2014/main" id="{8F30F10E-626A-9B84-CC5D-A0F2DBC8198D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4322763" y="499586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6" name="TEXTBOX802">
            <a:extLst>
              <a:ext uri="{FF2B5EF4-FFF2-40B4-BE49-F238E27FC236}">
                <a16:creationId xmlns:a16="http://schemas.microsoft.com/office/drawing/2014/main" id="{D2D0FE56-26A1-E2D7-836D-A920B1B0F170}"/>
              </a:ext>
            </a:extLst>
          </p:cNvPr>
          <p:cNvSpPr txBox="1">
            <a:spLocks noChangeArrowheads="1"/>
          </p:cNvSpPr>
          <p:nvPr/>
        </p:nvSpPr>
        <p:spPr bwMode="auto">
          <a:xfrm rot="-768097">
            <a:off x="3681413" y="1584325"/>
            <a:ext cx="3778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EGYPT</a:t>
            </a:r>
          </a:p>
        </p:txBody>
      </p:sp>
      <p:sp>
        <p:nvSpPr>
          <p:cNvPr id="2107" name="TEXTBOX805">
            <a:extLst>
              <a:ext uri="{FF2B5EF4-FFF2-40B4-BE49-F238E27FC236}">
                <a16:creationId xmlns:a16="http://schemas.microsoft.com/office/drawing/2014/main" id="{107E1668-9D22-522B-165B-BD671A171792}"/>
              </a:ext>
            </a:extLst>
          </p:cNvPr>
          <p:cNvSpPr txBox="1">
            <a:spLocks noChangeArrowheads="1"/>
          </p:cNvSpPr>
          <p:nvPr/>
        </p:nvSpPr>
        <p:spPr bwMode="auto">
          <a:xfrm rot="954245">
            <a:off x="4078288" y="4800600"/>
            <a:ext cx="4794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EMIRATS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ARABES UNIS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08" name="TEXTBOX806">
            <a:extLst>
              <a:ext uri="{FF2B5EF4-FFF2-40B4-BE49-F238E27FC236}">
                <a16:creationId xmlns:a16="http://schemas.microsoft.com/office/drawing/2014/main" id="{112186F0-D381-7D66-2907-F35962899BD9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4518025" y="458787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09" name="TEXTBOX807">
            <a:extLst>
              <a:ext uri="{FF2B5EF4-FFF2-40B4-BE49-F238E27FC236}">
                <a16:creationId xmlns:a16="http://schemas.microsoft.com/office/drawing/2014/main" id="{9E8D7A65-0BA0-49DF-9A22-B453941FD51A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4554538" y="45069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0" name="TEXTBOX808">
            <a:extLst>
              <a:ext uri="{FF2B5EF4-FFF2-40B4-BE49-F238E27FC236}">
                <a16:creationId xmlns:a16="http://schemas.microsoft.com/office/drawing/2014/main" id="{B571665B-51D4-0D58-C6E4-6D2682288C19}"/>
              </a:ext>
            </a:extLst>
          </p:cNvPr>
          <p:cNvSpPr txBox="1">
            <a:spLocks noChangeArrowheads="1"/>
          </p:cNvSpPr>
          <p:nvPr/>
        </p:nvSpPr>
        <p:spPr bwMode="auto">
          <a:xfrm rot="754287">
            <a:off x="4157663" y="46513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EQUATEUR</a:t>
            </a:r>
          </a:p>
        </p:txBody>
      </p:sp>
      <p:sp>
        <p:nvSpPr>
          <p:cNvPr id="2111" name="TEXTBOX901">
            <a:extLst>
              <a:ext uri="{FF2B5EF4-FFF2-40B4-BE49-F238E27FC236}">
                <a16:creationId xmlns:a16="http://schemas.microsoft.com/office/drawing/2014/main" id="{2AAB72AF-8309-2963-B679-2F7D370F1479}"/>
              </a:ext>
            </a:extLst>
          </p:cNvPr>
          <p:cNvSpPr txBox="1">
            <a:spLocks noChangeArrowheads="1"/>
          </p:cNvSpPr>
          <p:nvPr/>
        </p:nvSpPr>
        <p:spPr bwMode="auto">
          <a:xfrm rot="867297">
            <a:off x="4484688" y="4795838"/>
            <a:ext cx="423862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GUINEE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BISSAU</a:t>
            </a:r>
          </a:p>
        </p:txBody>
      </p:sp>
      <p:sp>
        <p:nvSpPr>
          <p:cNvPr id="2112" name="TEXTBOX902">
            <a:extLst>
              <a:ext uri="{FF2B5EF4-FFF2-40B4-BE49-F238E27FC236}">
                <a16:creationId xmlns:a16="http://schemas.microsoft.com/office/drawing/2014/main" id="{4E0939A3-6DEA-4045-4DD9-81BA178AD53E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4729163" y="491648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3" name="TEXTBOX904">
            <a:extLst>
              <a:ext uri="{FF2B5EF4-FFF2-40B4-BE49-F238E27FC236}">
                <a16:creationId xmlns:a16="http://schemas.microsoft.com/office/drawing/2014/main" id="{A76E05A0-9D95-A1E8-1C55-168EC9CC727D}"/>
              </a:ext>
            </a:extLst>
          </p:cNvPr>
          <p:cNvSpPr txBox="1">
            <a:spLocks noChangeArrowheads="1"/>
          </p:cNvSpPr>
          <p:nvPr/>
        </p:nvSpPr>
        <p:spPr bwMode="auto">
          <a:xfrm rot="988408">
            <a:off x="4029075" y="4968875"/>
            <a:ext cx="49847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SALVADOR</a:t>
            </a:r>
          </a:p>
        </p:txBody>
      </p:sp>
      <p:sp>
        <p:nvSpPr>
          <p:cNvPr id="2114" name="TEXTBOX905">
            <a:extLst>
              <a:ext uri="{FF2B5EF4-FFF2-40B4-BE49-F238E27FC236}">
                <a16:creationId xmlns:a16="http://schemas.microsoft.com/office/drawing/2014/main" id="{0EBBF313-5AFC-79DE-AD43-2A45B6CF2C77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4848225" y="46609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5" name="TEXTBOX906">
            <a:extLst>
              <a:ext uri="{FF2B5EF4-FFF2-40B4-BE49-F238E27FC236}">
                <a16:creationId xmlns:a16="http://schemas.microsoft.com/office/drawing/2014/main" id="{829D4A80-5232-7C56-12DF-4B73AC13C4AD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4883150" y="45942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6" name="TEXTBOX907">
            <a:extLst>
              <a:ext uri="{FF2B5EF4-FFF2-40B4-BE49-F238E27FC236}">
                <a16:creationId xmlns:a16="http://schemas.microsoft.com/office/drawing/2014/main" id="{2117BFEA-6A6D-E0A1-85B2-484446082C9E}"/>
              </a:ext>
            </a:extLst>
          </p:cNvPr>
          <p:cNvSpPr txBox="1">
            <a:spLocks noChangeArrowheads="1"/>
          </p:cNvSpPr>
          <p:nvPr/>
        </p:nvSpPr>
        <p:spPr bwMode="auto">
          <a:xfrm rot="194293">
            <a:off x="4710113" y="365918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HONGRIE</a:t>
            </a:r>
          </a:p>
        </p:txBody>
      </p:sp>
      <p:sp>
        <p:nvSpPr>
          <p:cNvPr id="2117" name="TEXTBOX1001">
            <a:extLst>
              <a:ext uri="{FF2B5EF4-FFF2-40B4-BE49-F238E27FC236}">
                <a16:creationId xmlns:a16="http://schemas.microsoft.com/office/drawing/2014/main" id="{86694AD9-0D90-C4FE-0C9F-A35C47F45CCB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068888" y="501173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18" name="TEXTBOX1002">
            <a:extLst>
              <a:ext uri="{FF2B5EF4-FFF2-40B4-BE49-F238E27FC236}">
                <a16:creationId xmlns:a16="http://schemas.microsoft.com/office/drawing/2014/main" id="{FF96269F-9945-BAD7-A3B0-FCD7AC1FC70D}"/>
              </a:ext>
            </a:extLst>
          </p:cNvPr>
          <p:cNvSpPr txBox="1">
            <a:spLocks noChangeArrowheads="1"/>
          </p:cNvSpPr>
          <p:nvPr/>
        </p:nvSpPr>
        <p:spPr bwMode="auto">
          <a:xfrm rot="825615">
            <a:off x="4532313" y="4602163"/>
            <a:ext cx="4953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G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UINEE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EQUATORIALE</a:t>
            </a:r>
          </a:p>
        </p:txBody>
      </p:sp>
      <p:sp>
        <p:nvSpPr>
          <p:cNvPr id="2119" name="TEXTBOX1003">
            <a:extLst>
              <a:ext uri="{FF2B5EF4-FFF2-40B4-BE49-F238E27FC236}">
                <a16:creationId xmlns:a16="http://schemas.microsoft.com/office/drawing/2014/main" id="{62640B43-108D-D6AD-4855-52E00A4C749D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153025" y="48799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0" name="TEXTBOX1004">
            <a:extLst>
              <a:ext uri="{FF2B5EF4-FFF2-40B4-BE49-F238E27FC236}">
                <a16:creationId xmlns:a16="http://schemas.microsoft.com/office/drawing/2014/main" id="{6DC3BBEC-1A5F-DCEB-73B1-0F2CEE282673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5187950" y="47593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1" name="TEXTBOX1005">
            <a:extLst>
              <a:ext uri="{FF2B5EF4-FFF2-40B4-BE49-F238E27FC236}">
                <a16:creationId xmlns:a16="http://schemas.microsoft.com/office/drawing/2014/main" id="{B05D679B-A38E-6EF3-9BFB-260EC02ABA8B}"/>
              </a:ext>
            </a:extLst>
          </p:cNvPr>
          <p:cNvSpPr txBox="1">
            <a:spLocks noChangeArrowheads="1"/>
          </p:cNvSpPr>
          <p:nvPr/>
        </p:nvSpPr>
        <p:spPr bwMode="auto">
          <a:xfrm rot="274737">
            <a:off x="4659313" y="3851275"/>
            <a:ext cx="5143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HONDURAS</a:t>
            </a:r>
          </a:p>
        </p:txBody>
      </p:sp>
      <p:sp>
        <p:nvSpPr>
          <p:cNvPr id="2122" name="TEXTBOX1006">
            <a:extLst>
              <a:ext uri="{FF2B5EF4-FFF2-40B4-BE49-F238E27FC236}">
                <a16:creationId xmlns:a16="http://schemas.microsoft.com/office/drawing/2014/main" id="{7051A3EC-A3D6-8A3E-41EC-2EA1D2BB5463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5262563" y="460533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3" name="TEXTBOX1008">
            <a:extLst>
              <a:ext uri="{FF2B5EF4-FFF2-40B4-BE49-F238E27FC236}">
                <a16:creationId xmlns:a16="http://schemas.microsoft.com/office/drawing/2014/main" id="{AFB32EE8-EC41-C8CA-1CA6-FB1977295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75" y="3441700"/>
            <a:ext cx="4699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ILES SALOMON</a:t>
            </a:r>
          </a:p>
        </p:txBody>
      </p:sp>
      <p:sp>
        <p:nvSpPr>
          <p:cNvPr id="2124" name="TEXTBOX1102">
            <a:extLst>
              <a:ext uri="{FF2B5EF4-FFF2-40B4-BE49-F238E27FC236}">
                <a16:creationId xmlns:a16="http://schemas.microsoft.com/office/drawing/2014/main" id="{43F210FD-27D5-5C36-86EE-3030BB26ADBA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468938" y="49260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5" name="TEXTBOX1103">
            <a:extLst>
              <a:ext uri="{FF2B5EF4-FFF2-40B4-BE49-F238E27FC236}">
                <a16:creationId xmlns:a16="http://schemas.microsoft.com/office/drawing/2014/main" id="{94A1EF3C-12C4-0790-AB8D-4C377854024D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511800" y="48799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6" name="TEXTBOX1104">
            <a:extLst>
              <a:ext uri="{FF2B5EF4-FFF2-40B4-BE49-F238E27FC236}">
                <a16:creationId xmlns:a16="http://schemas.microsoft.com/office/drawing/2014/main" id="{5DB60E3F-810C-D83E-F1ED-10860C94A285}"/>
              </a:ext>
            </a:extLst>
          </p:cNvPr>
          <p:cNvSpPr txBox="1">
            <a:spLocks noChangeArrowheads="1"/>
          </p:cNvSpPr>
          <p:nvPr/>
        </p:nvSpPr>
        <p:spPr bwMode="auto">
          <a:xfrm rot="359382">
            <a:off x="4667250" y="4032250"/>
            <a:ext cx="3444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HAITI</a:t>
            </a:r>
          </a:p>
        </p:txBody>
      </p:sp>
      <p:sp>
        <p:nvSpPr>
          <p:cNvPr id="2127" name="TEXTBOX1105">
            <a:extLst>
              <a:ext uri="{FF2B5EF4-FFF2-40B4-BE49-F238E27FC236}">
                <a16:creationId xmlns:a16="http://schemas.microsoft.com/office/drawing/2014/main" id="{A88ACBF4-BDA8-81CE-3489-1205BA61FBA3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5588000" y="46720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8" name="TEXTBOX1201">
            <a:extLst>
              <a:ext uri="{FF2B5EF4-FFF2-40B4-BE49-F238E27FC236}">
                <a16:creationId xmlns:a16="http://schemas.microsoft.com/office/drawing/2014/main" id="{724D0E09-7E5B-ADA0-0F45-CADD106B10C0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5808663" y="501808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29" name="TEXTBOX1204">
            <a:extLst>
              <a:ext uri="{FF2B5EF4-FFF2-40B4-BE49-F238E27FC236}">
                <a16:creationId xmlns:a16="http://schemas.microsoft.com/office/drawing/2014/main" id="{D7825947-257C-39C7-C8E7-16907F6AED57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5927725" y="47656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0" name="TEXTBOX1207">
            <a:extLst>
              <a:ext uri="{FF2B5EF4-FFF2-40B4-BE49-F238E27FC236}">
                <a16:creationId xmlns:a16="http://schemas.microsoft.com/office/drawing/2014/main" id="{4512E38A-1AA9-469B-E62C-176529B01C00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6015038" y="452596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1" name="TEXTBOX1301">
            <a:extLst>
              <a:ext uri="{FF2B5EF4-FFF2-40B4-BE49-F238E27FC236}">
                <a16:creationId xmlns:a16="http://schemas.microsoft.com/office/drawing/2014/main" id="{B3588D2E-B6E8-0A33-92AE-EB7103AB9884}"/>
              </a:ext>
            </a:extLst>
          </p:cNvPr>
          <p:cNvSpPr txBox="1">
            <a:spLocks noChangeArrowheads="1"/>
          </p:cNvSpPr>
          <p:nvPr/>
        </p:nvSpPr>
        <p:spPr bwMode="auto">
          <a:xfrm rot="515682">
            <a:off x="6196013" y="503713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2" name="TEXTBOX1304">
            <a:extLst>
              <a:ext uri="{FF2B5EF4-FFF2-40B4-BE49-F238E27FC236}">
                <a16:creationId xmlns:a16="http://schemas.microsoft.com/office/drawing/2014/main" id="{8380F75E-4E11-7E8E-611A-C8067EA4A09E}"/>
              </a:ext>
            </a:extLst>
          </p:cNvPr>
          <p:cNvSpPr txBox="1">
            <a:spLocks noChangeArrowheads="1"/>
          </p:cNvSpPr>
          <p:nvPr/>
        </p:nvSpPr>
        <p:spPr bwMode="auto">
          <a:xfrm rot="427704">
            <a:off x="6315075" y="47847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3" name="TEXTBOX1305">
            <a:extLst>
              <a:ext uri="{FF2B5EF4-FFF2-40B4-BE49-F238E27FC236}">
                <a16:creationId xmlns:a16="http://schemas.microsoft.com/office/drawing/2014/main" id="{A0340FE3-3BCE-77A9-9B92-A5B3618E3871}"/>
              </a:ext>
            </a:extLst>
          </p:cNvPr>
          <p:cNvSpPr txBox="1">
            <a:spLocks noChangeArrowheads="1"/>
          </p:cNvSpPr>
          <p:nvPr/>
        </p:nvSpPr>
        <p:spPr bwMode="auto">
          <a:xfrm rot="359395">
            <a:off x="6343650" y="46974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4" name="TEXTBOX1306">
            <a:extLst>
              <a:ext uri="{FF2B5EF4-FFF2-40B4-BE49-F238E27FC236}">
                <a16:creationId xmlns:a16="http://schemas.microsoft.com/office/drawing/2014/main" id="{3117163A-6BAD-3578-A92A-A61C54EB90A0}"/>
              </a:ext>
            </a:extLst>
          </p:cNvPr>
          <p:cNvSpPr txBox="1">
            <a:spLocks noChangeArrowheads="1"/>
          </p:cNvSpPr>
          <p:nvPr/>
        </p:nvSpPr>
        <p:spPr bwMode="auto">
          <a:xfrm rot="371790">
            <a:off x="6370638" y="462438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5" name="TEXTBOX1307">
            <a:extLst>
              <a:ext uri="{FF2B5EF4-FFF2-40B4-BE49-F238E27FC236}">
                <a16:creationId xmlns:a16="http://schemas.microsoft.com/office/drawing/2014/main" id="{61F570D2-6824-40F3-1B9D-9C27BF1B9D9F}"/>
              </a:ext>
            </a:extLst>
          </p:cNvPr>
          <p:cNvSpPr txBox="1">
            <a:spLocks noChangeArrowheads="1"/>
          </p:cNvSpPr>
          <p:nvPr/>
        </p:nvSpPr>
        <p:spPr bwMode="auto">
          <a:xfrm rot="259841">
            <a:off x="6443663" y="4056063"/>
            <a:ext cx="485775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 TADJIKISTAN</a:t>
            </a:r>
          </a:p>
        </p:txBody>
      </p:sp>
      <p:sp>
        <p:nvSpPr>
          <p:cNvPr id="2136" name="TEXTBOX1308">
            <a:extLst>
              <a:ext uri="{FF2B5EF4-FFF2-40B4-BE49-F238E27FC236}">
                <a16:creationId xmlns:a16="http://schemas.microsoft.com/office/drawing/2014/main" id="{03348EE5-5A14-1D15-A309-C4ECA3ABCDE2}"/>
              </a:ext>
            </a:extLst>
          </p:cNvPr>
          <p:cNvSpPr txBox="1">
            <a:spLocks noChangeArrowheads="1"/>
          </p:cNvSpPr>
          <p:nvPr/>
        </p:nvSpPr>
        <p:spPr bwMode="auto">
          <a:xfrm rot="620960">
            <a:off x="6361113" y="44910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SURINAME</a:t>
            </a:r>
          </a:p>
        </p:txBody>
      </p:sp>
      <p:sp>
        <p:nvSpPr>
          <p:cNvPr id="2137" name="TEXTBOX102">
            <a:extLst>
              <a:ext uri="{FF2B5EF4-FFF2-40B4-BE49-F238E27FC236}">
                <a16:creationId xmlns:a16="http://schemas.microsoft.com/office/drawing/2014/main" id="{3A1BF426-0CE5-99ED-E78D-95200404DC20}"/>
              </a:ext>
            </a:extLst>
          </p:cNvPr>
          <p:cNvSpPr txBox="1">
            <a:spLocks noChangeArrowheads="1"/>
          </p:cNvSpPr>
          <p:nvPr/>
        </p:nvSpPr>
        <p:spPr bwMode="auto">
          <a:xfrm rot="447911">
            <a:off x="2092325" y="395446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8" name="TEXTBOX103">
            <a:extLst>
              <a:ext uri="{FF2B5EF4-FFF2-40B4-BE49-F238E27FC236}">
                <a16:creationId xmlns:a16="http://schemas.microsoft.com/office/drawing/2014/main" id="{70497CFA-42ED-20AC-99F8-781E8B680E42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3873500" y="37528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39" name="TEXTBOX105">
            <a:extLst>
              <a:ext uri="{FF2B5EF4-FFF2-40B4-BE49-F238E27FC236}">
                <a16:creationId xmlns:a16="http://schemas.microsoft.com/office/drawing/2014/main" id="{F788AFAD-8F1A-5A64-66CB-7F216BD89504}"/>
              </a:ext>
            </a:extLst>
          </p:cNvPr>
          <p:cNvSpPr txBox="1">
            <a:spLocks noChangeArrowheads="1"/>
          </p:cNvSpPr>
          <p:nvPr/>
        </p:nvSpPr>
        <p:spPr bwMode="auto">
          <a:xfrm rot="-4895577">
            <a:off x="2180432" y="3691731"/>
            <a:ext cx="4508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RESERVE</a:t>
            </a:r>
          </a:p>
        </p:txBody>
      </p:sp>
      <p:sp>
        <p:nvSpPr>
          <p:cNvPr id="2140" name="TEXTBOX106">
            <a:extLst>
              <a:ext uri="{FF2B5EF4-FFF2-40B4-BE49-F238E27FC236}">
                <a16:creationId xmlns:a16="http://schemas.microsoft.com/office/drawing/2014/main" id="{BB4083DF-7D9B-504A-7734-19C26B22CF13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2149475" y="362267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1" name="TEXTBOX108">
            <a:extLst>
              <a:ext uri="{FF2B5EF4-FFF2-40B4-BE49-F238E27FC236}">
                <a16:creationId xmlns:a16="http://schemas.microsoft.com/office/drawing/2014/main" id="{3E0F70E7-6552-BE28-6B6C-77BA786872B0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2168525" y="34417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2" name="TEXTBOX209">
            <a:extLst>
              <a:ext uri="{FF2B5EF4-FFF2-40B4-BE49-F238E27FC236}">
                <a16:creationId xmlns:a16="http://schemas.microsoft.com/office/drawing/2014/main" id="{7B6A9419-DDAA-45C8-DC22-8C9F7A110B28}"/>
              </a:ext>
            </a:extLst>
          </p:cNvPr>
          <p:cNvSpPr txBox="1">
            <a:spLocks noChangeArrowheads="1"/>
          </p:cNvSpPr>
          <p:nvPr/>
        </p:nvSpPr>
        <p:spPr bwMode="auto">
          <a:xfrm rot="517821">
            <a:off x="2459038" y="404018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3" name="TEXTBOX210">
            <a:extLst>
              <a:ext uri="{FF2B5EF4-FFF2-40B4-BE49-F238E27FC236}">
                <a16:creationId xmlns:a16="http://schemas.microsoft.com/office/drawing/2014/main" id="{49D70E5C-2CFD-92AF-68DB-D1E4D914DB18}"/>
              </a:ext>
            </a:extLst>
          </p:cNvPr>
          <p:cNvSpPr txBox="1">
            <a:spLocks noChangeArrowheads="1"/>
          </p:cNvSpPr>
          <p:nvPr/>
        </p:nvSpPr>
        <p:spPr bwMode="auto">
          <a:xfrm rot="940580">
            <a:off x="2292350" y="4597400"/>
            <a:ext cx="4349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ALGERIE</a:t>
            </a:r>
          </a:p>
        </p:txBody>
      </p:sp>
      <p:sp>
        <p:nvSpPr>
          <p:cNvPr id="2144" name="TEXTBOX211">
            <a:extLst>
              <a:ext uri="{FF2B5EF4-FFF2-40B4-BE49-F238E27FC236}">
                <a16:creationId xmlns:a16="http://schemas.microsoft.com/office/drawing/2014/main" id="{BD0005A6-5D0D-1075-B067-D8A988123BF7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2495550" y="38925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5" name="TEXTBOX212">
            <a:extLst>
              <a:ext uri="{FF2B5EF4-FFF2-40B4-BE49-F238E27FC236}">
                <a16:creationId xmlns:a16="http://schemas.microsoft.com/office/drawing/2014/main" id="{AC2E3702-30C6-E47E-7550-F278B0693E40}"/>
              </a:ext>
            </a:extLst>
          </p:cNvPr>
          <p:cNvSpPr txBox="1">
            <a:spLocks noChangeArrowheads="1"/>
          </p:cNvSpPr>
          <p:nvPr/>
        </p:nvSpPr>
        <p:spPr bwMode="auto">
          <a:xfrm rot="359933">
            <a:off x="2511425" y="37750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6" name="TEXTBOX213">
            <a:extLst>
              <a:ext uri="{FF2B5EF4-FFF2-40B4-BE49-F238E27FC236}">
                <a16:creationId xmlns:a16="http://schemas.microsoft.com/office/drawing/2014/main" id="{7470C6C5-5ABF-0501-9F7C-EDC63112F4DF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2451100" y="4075113"/>
            <a:ext cx="58261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BANGLADESH</a:t>
            </a:r>
          </a:p>
        </p:txBody>
      </p:sp>
      <p:sp>
        <p:nvSpPr>
          <p:cNvPr id="2147" name="TEXTBOX214">
            <a:extLst>
              <a:ext uri="{FF2B5EF4-FFF2-40B4-BE49-F238E27FC236}">
                <a16:creationId xmlns:a16="http://schemas.microsoft.com/office/drawing/2014/main" id="{839CE8E8-1F15-D500-22C9-233F31E5D1D3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2533650" y="361950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8" name="TEXTBOX215">
            <a:extLst>
              <a:ext uri="{FF2B5EF4-FFF2-40B4-BE49-F238E27FC236}">
                <a16:creationId xmlns:a16="http://schemas.microsoft.com/office/drawing/2014/main" id="{957AEBD3-FDDD-7D24-E76B-DF73AE91B036}"/>
              </a:ext>
            </a:extLst>
          </p:cNvPr>
          <p:cNvSpPr txBox="1">
            <a:spLocks noChangeArrowheads="1"/>
          </p:cNvSpPr>
          <p:nvPr/>
        </p:nvSpPr>
        <p:spPr bwMode="auto">
          <a:xfrm rot="356812">
            <a:off x="2544763" y="353218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49" name="TEXTBOX216">
            <a:extLst>
              <a:ext uri="{FF2B5EF4-FFF2-40B4-BE49-F238E27FC236}">
                <a16:creationId xmlns:a16="http://schemas.microsoft.com/office/drawing/2014/main" id="{52FF1707-A474-3F66-2E52-E16C29B4B7FF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2511425" y="38449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BELGIQUE</a:t>
            </a:r>
          </a:p>
        </p:txBody>
      </p:sp>
      <p:sp>
        <p:nvSpPr>
          <p:cNvPr id="2150" name="TEXTBOX309">
            <a:extLst>
              <a:ext uri="{FF2B5EF4-FFF2-40B4-BE49-F238E27FC236}">
                <a16:creationId xmlns:a16="http://schemas.microsoft.com/office/drawing/2014/main" id="{7518795E-A59C-F959-00A1-EAFF9D63F453}"/>
              </a:ext>
            </a:extLst>
          </p:cNvPr>
          <p:cNvSpPr txBox="1">
            <a:spLocks noChangeArrowheads="1"/>
          </p:cNvSpPr>
          <p:nvPr/>
        </p:nvSpPr>
        <p:spPr bwMode="auto">
          <a:xfrm rot="396969">
            <a:off x="2851150" y="4016375"/>
            <a:ext cx="4191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FRANCE</a:t>
            </a:r>
          </a:p>
        </p:txBody>
      </p:sp>
      <p:sp>
        <p:nvSpPr>
          <p:cNvPr id="2151" name="TEXTBOX310">
            <a:extLst>
              <a:ext uri="{FF2B5EF4-FFF2-40B4-BE49-F238E27FC236}">
                <a16:creationId xmlns:a16="http://schemas.microsoft.com/office/drawing/2014/main" id="{A3E8050C-1E2D-7F70-B0C2-67BD3F682D08}"/>
              </a:ext>
            </a:extLst>
          </p:cNvPr>
          <p:cNvSpPr txBox="1">
            <a:spLocks noChangeArrowheads="1"/>
          </p:cNvSpPr>
          <p:nvPr/>
        </p:nvSpPr>
        <p:spPr bwMode="auto">
          <a:xfrm rot="447911">
            <a:off x="2835275" y="39481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2" name="TEXTBOX311">
            <a:extLst>
              <a:ext uri="{FF2B5EF4-FFF2-40B4-BE49-F238E27FC236}">
                <a16:creationId xmlns:a16="http://schemas.microsoft.com/office/drawing/2014/main" id="{4D04F9FC-4F2B-D00D-54E1-86F52E27B01B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2854325" y="38893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3" name="TEXTBOX312">
            <a:extLst>
              <a:ext uri="{FF2B5EF4-FFF2-40B4-BE49-F238E27FC236}">
                <a16:creationId xmlns:a16="http://schemas.microsoft.com/office/drawing/2014/main" id="{400DF170-B49F-0F78-CE40-23395F179564}"/>
              </a:ext>
            </a:extLst>
          </p:cNvPr>
          <p:cNvSpPr txBox="1">
            <a:spLocks noChangeArrowheads="1"/>
          </p:cNvSpPr>
          <p:nvPr/>
        </p:nvSpPr>
        <p:spPr bwMode="auto">
          <a:xfrm rot="1065313">
            <a:off x="2501900" y="4975225"/>
            <a:ext cx="6127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COTE D’IVOIRE</a:t>
            </a:r>
          </a:p>
        </p:txBody>
      </p:sp>
      <p:sp>
        <p:nvSpPr>
          <p:cNvPr id="2154" name="TEXTBOX313">
            <a:extLst>
              <a:ext uri="{FF2B5EF4-FFF2-40B4-BE49-F238E27FC236}">
                <a16:creationId xmlns:a16="http://schemas.microsoft.com/office/drawing/2014/main" id="{CEFD5CEE-2AE5-F157-1BAB-F930F2BD1675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2882900" y="36861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5" name="TEXTBOX314">
            <a:extLst>
              <a:ext uri="{FF2B5EF4-FFF2-40B4-BE49-F238E27FC236}">
                <a16:creationId xmlns:a16="http://schemas.microsoft.com/office/drawing/2014/main" id="{2F77984F-FB7A-AAC9-AC64-88A74061AD2C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2892425" y="36163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6" name="TEXTBOX315">
            <a:extLst>
              <a:ext uri="{FF2B5EF4-FFF2-40B4-BE49-F238E27FC236}">
                <a16:creationId xmlns:a16="http://schemas.microsoft.com/office/drawing/2014/main" id="{18F0AAF7-FA0F-ACB2-04BC-9922F96B9EFC}"/>
              </a:ext>
            </a:extLst>
          </p:cNvPr>
          <p:cNvSpPr txBox="1">
            <a:spLocks noChangeArrowheads="1"/>
          </p:cNvSpPr>
          <p:nvPr/>
        </p:nvSpPr>
        <p:spPr bwMode="auto">
          <a:xfrm rot="1029101">
            <a:off x="2622550" y="4778375"/>
            <a:ext cx="41433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CUBA</a:t>
            </a:r>
            <a:endParaRPr lang="en-US" altLang="en-US" sz="4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57" name="TEXTBOX316">
            <a:extLst>
              <a:ext uri="{FF2B5EF4-FFF2-40B4-BE49-F238E27FC236}">
                <a16:creationId xmlns:a16="http://schemas.microsoft.com/office/drawing/2014/main" id="{23732754-8745-19D2-8D73-8BE17F4EDB81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2876550" y="34353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8" name="TEXTBOX409">
            <a:extLst>
              <a:ext uri="{FF2B5EF4-FFF2-40B4-BE49-F238E27FC236}">
                <a16:creationId xmlns:a16="http://schemas.microsoft.com/office/drawing/2014/main" id="{CA9503CC-7294-D72D-A8F1-D68ECAC05C23}"/>
              </a:ext>
            </a:extLst>
          </p:cNvPr>
          <p:cNvSpPr txBox="1">
            <a:spLocks noChangeArrowheads="1"/>
          </p:cNvSpPr>
          <p:nvPr/>
        </p:nvSpPr>
        <p:spPr bwMode="auto">
          <a:xfrm rot="517821">
            <a:off x="3168650" y="4046538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59" name="TEXTBOX410">
            <a:extLst>
              <a:ext uri="{FF2B5EF4-FFF2-40B4-BE49-F238E27FC236}">
                <a16:creationId xmlns:a16="http://schemas.microsoft.com/office/drawing/2014/main" id="{766AE62A-97F5-1C45-19CD-5C56581684B6}"/>
              </a:ext>
            </a:extLst>
          </p:cNvPr>
          <p:cNvSpPr txBox="1">
            <a:spLocks noChangeArrowheads="1"/>
          </p:cNvSpPr>
          <p:nvPr/>
        </p:nvSpPr>
        <p:spPr bwMode="auto">
          <a:xfrm rot="331544">
            <a:off x="2876550" y="3843338"/>
            <a:ext cx="4127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GAMBIE</a:t>
            </a:r>
          </a:p>
        </p:txBody>
      </p:sp>
      <p:sp>
        <p:nvSpPr>
          <p:cNvPr id="2160" name="TEXTBOX411">
            <a:extLst>
              <a:ext uri="{FF2B5EF4-FFF2-40B4-BE49-F238E27FC236}">
                <a16:creationId xmlns:a16="http://schemas.microsoft.com/office/drawing/2014/main" id="{CCAEA9AA-2A0A-2957-87A6-6357DBAE2146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3205163" y="38989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1" name="TEXTBOX413">
            <a:extLst>
              <a:ext uri="{FF2B5EF4-FFF2-40B4-BE49-F238E27FC236}">
                <a16:creationId xmlns:a16="http://schemas.microsoft.com/office/drawing/2014/main" id="{421CF2D5-4826-A9B4-9683-FDBF7392E52F}"/>
              </a:ext>
            </a:extLst>
          </p:cNvPr>
          <p:cNvSpPr txBox="1">
            <a:spLocks noChangeArrowheads="1"/>
          </p:cNvSpPr>
          <p:nvPr/>
        </p:nvSpPr>
        <p:spPr bwMode="auto">
          <a:xfrm rot="221349">
            <a:off x="2898775" y="3635375"/>
            <a:ext cx="4476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GEORGIE</a:t>
            </a:r>
          </a:p>
        </p:txBody>
      </p:sp>
      <p:sp>
        <p:nvSpPr>
          <p:cNvPr id="2162" name="TEXTBOX414">
            <a:extLst>
              <a:ext uri="{FF2B5EF4-FFF2-40B4-BE49-F238E27FC236}">
                <a16:creationId xmlns:a16="http://schemas.microsoft.com/office/drawing/2014/main" id="{27326D27-874D-1F46-49A8-3CF6F47B5B3F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3243263" y="362585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3" name="TEXTBOX415">
            <a:extLst>
              <a:ext uri="{FF2B5EF4-FFF2-40B4-BE49-F238E27FC236}">
                <a16:creationId xmlns:a16="http://schemas.microsoft.com/office/drawing/2014/main" id="{9990A767-8665-FB15-2266-F2810A87F65B}"/>
              </a:ext>
            </a:extLst>
          </p:cNvPr>
          <p:cNvSpPr txBox="1">
            <a:spLocks noChangeArrowheads="1"/>
          </p:cNvSpPr>
          <p:nvPr/>
        </p:nvSpPr>
        <p:spPr bwMode="auto">
          <a:xfrm rot="356812">
            <a:off x="3254375" y="353853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4" name="TEXTBOX416">
            <a:extLst>
              <a:ext uri="{FF2B5EF4-FFF2-40B4-BE49-F238E27FC236}">
                <a16:creationId xmlns:a16="http://schemas.microsoft.com/office/drawing/2014/main" id="{E96F978F-6061-B28A-A4BD-E48172E0E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4607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R.D. CONGO</a:t>
            </a:r>
            <a:endParaRPr lang="en-US" altLang="en-US" sz="4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65" name="TEXTBOX509">
            <a:extLst>
              <a:ext uri="{FF2B5EF4-FFF2-40B4-BE49-F238E27FC236}">
                <a16:creationId xmlns:a16="http://schemas.microsoft.com/office/drawing/2014/main" id="{A30A0BE5-FA6C-A027-CDB6-7B2B015EADFC}"/>
              </a:ext>
            </a:extLst>
          </p:cNvPr>
          <p:cNvSpPr txBox="1">
            <a:spLocks noChangeArrowheads="1"/>
          </p:cNvSpPr>
          <p:nvPr/>
        </p:nvSpPr>
        <p:spPr bwMode="auto">
          <a:xfrm rot="203714">
            <a:off x="3236913" y="3841750"/>
            <a:ext cx="3841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QATAR</a:t>
            </a:r>
          </a:p>
        </p:txBody>
      </p:sp>
      <p:sp>
        <p:nvSpPr>
          <p:cNvPr id="2166" name="TEXTBOX511">
            <a:extLst>
              <a:ext uri="{FF2B5EF4-FFF2-40B4-BE49-F238E27FC236}">
                <a16:creationId xmlns:a16="http://schemas.microsoft.com/office/drawing/2014/main" id="{43BD695C-3425-B1A9-7601-48A76D78C686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3557588" y="39020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7" name="TEXTBOX512">
            <a:extLst>
              <a:ext uri="{FF2B5EF4-FFF2-40B4-BE49-F238E27FC236}">
                <a16:creationId xmlns:a16="http://schemas.microsoft.com/office/drawing/2014/main" id="{7901FAE5-5A1E-5834-1F47-9479A4D9F17A}"/>
              </a:ext>
            </a:extLst>
          </p:cNvPr>
          <p:cNvSpPr txBox="1">
            <a:spLocks noChangeArrowheads="1"/>
          </p:cNvSpPr>
          <p:nvPr/>
        </p:nvSpPr>
        <p:spPr bwMode="auto">
          <a:xfrm rot="194909">
            <a:off x="3263900" y="3627438"/>
            <a:ext cx="47625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R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EP.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DE COREE</a:t>
            </a:r>
          </a:p>
        </p:txBody>
      </p:sp>
      <p:sp>
        <p:nvSpPr>
          <p:cNvPr id="2168" name="TEXTBOX513">
            <a:extLst>
              <a:ext uri="{FF2B5EF4-FFF2-40B4-BE49-F238E27FC236}">
                <a16:creationId xmlns:a16="http://schemas.microsoft.com/office/drawing/2014/main" id="{12FBC637-1677-25CB-B87D-DE2E9B04D758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3587750" y="36861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69" name="TEXTBOX514">
            <a:extLst>
              <a:ext uri="{FF2B5EF4-FFF2-40B4-BE49-F238E27FC236}">
                <a16:creationId xmlns:a16="http://schemas.microsoft.com/office/drawing/2014/main" id="{D8240511-DD7D-6F3E-0502-5648E6621DFA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3597275" y="36163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0" name="TEXTBOX515">
            <a:extLst>
              <a:ext uri="{FF2B5EF4-FFF2-40B4-BE49-F238E27FC236}">
                <a16:creationId xmlns:a16="http://schemas.microsoft.com/office/drawing/2014/main" id="{3B7E977C-FB21-55EE-C9FB-5A00555BB517}"/>
              </a:ext>
            </a:extLst>
          </p:cNvPr>
          <p:cNvSpPr txBox="1">
            <a:spLocks noChangeArrowheads="1"/>
          </p:cNvSpPr>
          <p:nvPr/>
        </p:nvSpPr>
        <p:spPr bwMode="auto">
          <a:xfrm rot="356812">
            <a:off x="3608388" y="35290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1" name="TEXTBOX516">
            <a:extLst>
              <a:ext uri="{FF2B5EF4-FFF2-40B4-BE49-F238E27FC236}">
                <a16:creationId xmlns:a16="http://schemas.microsoft.com/office/drawing/2014/main" id="{279349F1-E1CC-5901-75CF-702F53450D70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3621088" y="34480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2" name="TEXTBOX609">
            <a:extLst>
              <a:ext uri="{FF2B5EF4-FFF2-40B4-BE49-F238E27FC236}">
                <a16:creationId xmlns:a16="http://schemas.microsoft.com/office/drawing/2014/main" id="{854EC58E-0A4F-D93C-BC9C-700B5C3FEF99}"/>
              </a:ext>
            </a:extLst>
          </p:cNvPr>
          <p:cNvSpPr txBox="1">
            <a:spLocks noChangeArrowheads="1"/>
          </p:cNvSpPr>
          <p:nvPr/>
        </p:nvSpPr>
        <p:spPr bwMode="auto">
          <a:xfrm rot="517821">
            <a:off x="3890963" y="40370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3" name="TEXTBOX610">
            <a:extLst>
              <a:ext uri="{FF2B5EF4-FFF2-40B4-BE49-F238E27FC236}">
                <a16:creationId xmlns:a16="http://schemas.microsoft.com/office/drawing/2014/main" id="{F2A23CBA-5730-A020-77B2-0EFF57FB474F}"/>
              </a:ext>
            </a:extLst>
          </p:cNvPr>
          <p:cNvSpPr txBox="1">
            <a:spLocks noChangeArrowheads="1"/>
          </p:cNvSpPr>
          <p:nvPr/>
        </p:nvSpPr>
        <p:spPr bwMode="auto">
          <a:xfrm rot="682713">
            <a:off x="3492500" y="4411663"/>
            <a:ext cx="4508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ANTIGUA 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BARBUDA</a:t>
            </a:r>
          </a:p>
        </p:txBody>
      </p:sp>
      <p:sp>
        <p:nvSpPr>
          <p:cNvPr id="2174" name="TEXTBOX611">
            <a:extLst>
              <a:ext uri="{FF2B5EF4-FFF2-40B4-BE49-F238E27FC236}">
                <a16:creationId xmlns:a16="http://schemas.microsoft.com/office/drawing/2014/main" id="{1D2EE3F7-ECE9-5F8D-3ABC-6BC85F07EC63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3927475" y="38893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5" name="TEXTBOX612">
            <a:extLst>
              <a:ext uri="{FF2B5EF4-FFF2-40B4-BE49-F238E27FC236}">
                <a16:creationId xmlns:a16="http://schemas.microsoft.com/office/drawing/2014/main" id="{20A288FD-A173-F8CD-F76A-25485AABC511}"/>
              </a:ext>
            </a:extLst>
          </p:cNvPr>
          <p:cNvSpPr txBox="1">
            <a:spLocks noChangeArrowheads="1"/>
          </p:cNvSpPr>
          <p:nvPr/>
        </p:nvSpPr>
        <p:spPr bwMode="auto">
          <a:xfrm rot="359933">
            <a:off x="3943350" y="37719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6" name="TEXTBOX613">
            <a:extLst>
              <a:ext uri="{FF2B5EF4-FFF2-40B4-BE49-F238E27FC236}">
                <a16:creationId xmlns:a16="http://schemas.microsoft.com/office/drawing/2014/main" id="{EE5D3DF6-BFC6-4679-495A-A7C488B28A1A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3567113" y="4006850"/>
            <a:ext cx="500062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ARABIE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SAOUDITE</a:t>
            </a:r>
          </a:p>
        </p:txBody>
      </p:sp>
      <p:sp>
        <p:nvSpPr>
          <p:cNvPr id="2177" name="TEXTBOX614">
            <a:extLst>
              <a:ext uri="{FF2B5EF4-FFF2-40B4-BE49-F238E27FC236}">
                <a16:creationId xmlns:a16="http://schemas.microsoft.com/office/drawing/2014/main" id="{70CA76A8-A057-92FE-184E-2FC0E1857578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3965575" y="36163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8" name="TEXTBOX615">
            <a:extLst>
              <a:ext uri="{FF2B5EF4-FFF2-40B4-BE49-F238E27FC236}">
                <a16:creationId xmlns:a16="http://schemas.microsoft.com/office/drawing/2014/main" id="{7A1E8AEB-3A25-FC32-C376-6B179C47B8B2}"/>
              </a:ext>
            </a:extLst>
          </p:cNvPr>
          <p:cNvSpPr txBox="1">
            <a:spLocks noChangeArrowheads="1"/>
          </p:cNvSpPr>
          <p:nvPr/>
        </p:nvSpPr>
        <p:spPr bwMode="auto">
          <a:xfrm rot="356812">
            <a:off x="3976688" y="35290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79" name="TEXTBOX616">
            <a:extLst>
              <a:ext uri="{FF2B5EF4-FFF2-40B4-BE49-F238E27FC236}">
                <a16:creationId xmlns:a16="http://schemas.microsoft.com/office/drawing/2014/main" id="{A0C71E59-B4D4-9CA0-2779-6EA972B2951C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3589338" y="382746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RGENTINE</a:t>
            </a:r>
          </a:p>
        </p:txBody>
      </p:sp>
      <p:sp>
        <p:nvSpPr>
          <p:cNvPr id="2180" name="TEXTBOX709">
            <a:extLst>
              <a:ext uri="{FF2B5EF4-FFF2-40B4-BE49-F238E27FC236}">
                <a16:creationId xmlns:a16="http://schemas.microsoft.com/office/drawing/2014/main" id="{4C144536-D47B-5D13-4C87-1B67FB0B2020}"/>
              </a:ext>
            </a:extLst>
          </p:cNvPr>
          <p:cNvSpPr txBox="1">
            <a:spLocks noChangeArrowheads="1"/>
          </p:cNvSpPr>
          <p:nvPr/>
        </p:nvSpPr>
        <p:spPr bwMode="auto">
          <a:xfrm rot="-810384">
            <a:off x="3295650" y="1585913"/>
            <a:ext cx="47466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BHOUTAN</a:t>
            </a:r>
          </a:p>
        </p:txBody>
      </p:sp>
      <p:sp>
        <p:nvSpPr>
          <p:cNvPr id="2181" name="TEXTBOX710">
            <a:extLst>
              <a:ext uri="{FF2B5EF4-FFF2-40B4-BE49-F238E27FC236}">
                <a16:creationId xmlns:a16="http://schemas.microsoft.com/office/drawing/2014/main" id="{E3490573-A42E-83C3-9E6C-A9EF1945F3C1}"/>
              </a:ext>
            </a:extLst>
          </p:cNvPr>
          <p:cNvSpPr txBox="1">
            <a:spLocks noChangeArrowheads="1"/>
          </p:cNvSpPr>
          <p:nvPr/>
        </p:nvSpPr>
        <p:spPr bwMode="auto">
          <a:xfrm rot="447911">
            <a:off x="4267200" y="3957638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82" name="TEXTBOX712">
            <a:extLst>
              <a:ext uri="{FF2B5EF4-FFF2-40B4-BE49-F238E27FC236}">
                <a16:creationId xmlns:a16="http://schemas.microsoft.com/office/drawing/2014/main" id="{86DFCC50-B8DF-FA36-0CE3-493D96DE7221}"/>
              </a:ext>
            </a:extLst>
          </p:cNvPr>
          <p:cNvSpPr txBox="1">
            <a:spLocks noChangeArrowheads="1"/>
          </p:cNvSpPr>
          <p:nvPr/>
        </p:nvSpPr>
        <p:spPr bwMode="auto">
          <a:xfrm rot="1000479">
            <a:off x="3660775" y="4962525"/>
            <a:ext cx="496888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BOSNIE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HERZEGOVINE</a:t>
            </a:r>
          </a:p>
        </p:txBody>
      </p:sp>
      <p:sp>
        <p:nvSpPr>
          <p:cNvPr id="2183" name="TEXTBOX713">
            <a:extLst>
              <a:ext uri="{FF2B5EF4-FFF2-40B4-BE49-F238E27FC236}">
                <a16:creationId xmlns:a16="http://schemas.microsoft.com/office/drawing/2014/main" id="{E56BD6CD-1F96-C54C-5DF5-4494AC27C198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4314825" y="36957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84" name="TEXTBOX715">
            <a:extLst>
              <a:ext uri="{FF2B5EF4-FFF2-40B4-BE49-F238E27FC236}">
                <a16:creationId xmlns:a16="http://schemas.microsoft.com/office/drawing/2014/main" id="{28806582-69EF-7A1E-6AC4-3C49FC3380F4}"/>
              </a:ext>
            </a:extLst>
          </p:cNvPr>
          <p:cNvSpPr txBox="1">
            <a:spLocks noChangeArrowheads="1"/>
          </p:cNvSpPr>
          <p:nvPr/>
        </p:nvSpPr>
        <p:spPr bwMode="auto">
          <a:xfrm rot="961896">
            <a:off x="3714750" y="4808538"/>
            <a:ext cx="5794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BOTSWANA</a:t>
            </a:r>
          </a:p>
        </p:txBody>
      </p:sp>
      <p:sp>
        <p:nvSpPr>
          <p:cNvPr id="2185" name="TEXTBOX810">
            <a:extLst>
              <a:ext uri="{FF2B5EF4-FFF2-40B4-BE49-F238E27FC236}">
                <a16:creationId xmlns:a16="http://schemas.microsoft.com/office/drawing/2014/main" id="{845C98E7-1190-5E95-94EF-BEFF29FE8BB2}"/>
              </a:ext>
            </a:extLst>
          </p:cNvPr>
          <p:cNvSpPr txBox="1">
            <a:spLocks noChangeArrowheads="1"/>
          </p:cNvSpPr>
          <p:nvPr/>
        </p:nvSpPr>
        <p:spPr bwMode="auto">
          <a:xfrm rot="687606">
            <a:off x="4205288" y="4460875"/>
            <a:ext cx="4953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ERYTHREE</a:t>
            </a:r>
          </a:p>
        </p:txBody>
      </p:sp>
      <p:sp>
        <p:nvSpPr>
          <p:cNvPr id="2186" name="TEXTBOX813">
            <a:extLst>
              <a:ext uri="{FF2B5EF4-FFF2-40B4-BE49-F238E27FC236}">
                <a16:creationId xmlns:a16="http://schemas.microsoft.com/office/drawing/2014/main" id="{73236C9B-AB95-BA52-F5A3-7614FA924282}"/>
              </a:ext>
            </a:extLst>
          </p:cNvPr>
          <p:cNvSpPr txBox="1">
            <a:spLocks noChangeArrowheads="1"/>
          </p:cNvSpPr>
          <p:nvPr/>
        </p:nvSpPr>
        <p:spPr bwMode="auto">
          <a:xfrm rot="330362">
            <a:off x="4287838" y="4043363"/>
            <a:ext cx="4381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ESTONIE</a:t>
            </a:r>
          </a:p>
        </p:txBody>
      </p:sp>
      <p:sp>
        <p:nvSpPr>
          <p:cNvPr id="2187" name="TEXTBOX816">
            <a:extLst>
              <a:ext uri="{FF2B5EF4-FFF2-40B4-BE49-F238E27FC236}">
                <a16:creationId xmlns:a16="http://schemas.microsoft.com/office/drawing/2014/main" id="{C482B2AF-022F-3528-79BD-70388B327D02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4325938" y="3854450"/>
            <a:ext cx="4762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ESWATINI</a:t>
            </a:r>
          </a:p>
        </p:txBody>
      </p:sp>
      <p:sp>
        <p:nvSpPr>
          <p:cNvPr id="2188" name="TEXTBOX909">
            <a:extLst>
              <a:ext uri="{FF2B5EF4-FFF2-40B4-BE49-F238E27FC236}">
                <a16:creationId xmlns:a16="http://schemas.microsoft.com/office/drawing/2014/main" id="{A396870F-1D8B-C7BB-7D32-1476C136E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8688" y="3082925"/>
            <a:ext cx="32543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INDE</a:t>
            </a:r>
          </a:p>
        </p:txBody>
      </p:sp>
      <p:sp>
        <p:nvSpPr>
          <p:cNvPr id="2189" name="TEXTBOX912">
            <a:extLst>
              <a:ext uri="{FF2B5EF4-FFF2-40B4-BE49-F238E27FC236}">
                <a16:creationId xmlns:a16="http://schemas.microsoft.com/office/drawing/2014/main" id="{5329041C-559B-3763-C7FE-9B4CFF82A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75" y="2706688"/>
            <a:ext cx="328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RAQ</a:t>
            </a:r>
          </a:p>
        </p:txBody>
      </p:sp>
      <p:sp>
        <p:nvSpPr>
          <p:cNvPr id="2190" name="TEXTBOX913">
            <a:extLst>
              <a:ext uri="{FF2B5EF4-FFF2-40B4-BE49-F238E27FC236}">
                <a16:creationId xmlns:a16="http://schemas.microsoft.com/office/drawing/2014/main" id="{B9E65060-2519-EFDD-6A51-3385F1653084}"/>
              </a:ext>
            </a:extLst>
          </p:cNvPr>
          <p:cNvSpPr txBox="1">
            <a:spLocks noChangeArrowheads="1"/>
          </p:cNvSpPr>
          <p:nvPr/>
        </p:nvSpPr>
        <p:spPr bwMode="auto">
          <a:xfrm rot="365340">
            <a:off x="5019675" y="36957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91" name="TEXTBOX914">
            <a:extLst>
              <a:ext uri="{FF2B5EF4-FFF2-40B4-BE49-F238E27FC236}">
                <a16:creationId xmlns:a16="http://schemas.microsoft.com/office/drawing/2014/main" id="{950031AD-D5B3-157D-E8DA-D9D592FB8272}"/>
              </a:ext>
            </a:extLst>
          </p:cNvPr>
          <p:cNvSpPr txBox="1">
            <a:spLocks noChangeArrowheads="1"/>
          </p:cNvSpPr>
          <p:nvPr/>
        </p:nvSpPr>
        <p:spPr bwMode="auto">
          <a:xfrm rot="304019">
            <a:off x="5029200" y="3625850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92" name="TEXTBOX915">
            <a:extLst>
              <a:ext uri="{FF2B5EF4-FFF2-40B4-BE49-F238E27FC236}">
                <a16:creationId xmlns:a16="http://schemas.microsoft.com/office/drawing/2014/main" id="{BF94FFA3-390C-6C7A-00BB-887160DB0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4075" y="2514600"/>
            <a:ext cx="4381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IRLANDE</a:t>
            </a:r>
          </a:p>
        </p:txBody>
      </p:sp>
      <p:sp>
        <p:nvSpPr>
          <p:cNvPr id="2193" name="TEXTBOX916">
            <a:extLst>
              <a:ext uri="{FF2B5EF4-FFF2-40B4-BE49-F238E27FC236}">
                <a16:creationId xmlns:a16="http://schemas.microsoft.com/office/drawing/2014/main" id="{9868D929-9320-354F-4345-3700FBBC4875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5048250" y="34448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94" name="TEXTBOX1010">
            <a:extLst>
              <a:ext uri="{FF2B5EF4-FFF2-40B4-BE49-F238E27FC236}">
                <a16:creationId xmlns:a16="http://schemas.microsoft.com/office/drawing/2014/main" id="{18D7FE84-3CC6-6EC9-5D51-7C50B60B7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9163" y="2894013"/>
            <a:ext cx="328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IRAN</a:t>
            </a:r>
          </a:p>
        </p:txBody>
      </p:sp>
      <p:sp>
        <p:nvSpPr>
          <p:cNvPr id="2195" name="TEXTBOX1011">
            <a:extLst>
              <a:ext uri="{FF2B5EF4-FFF2-40B4-BE49-F238E27FC236}">
                <a16:creationId xmlns:a16="http://schemas.microsoft.com/office/drawing/2014/main" id="{3A1B3755-0186-36AD-FCCC-6A53C1C6A8CC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5353050" y="38989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196" name="TEXTBOX1013">
            <a:extLst>
              <a:ext uri="{FF2B5EF4-FFF2-40B4-BE49-F238E27FC236}">
                <a16:creationId xmlns:a16="http://schemas.microsoft.com/office/drawing/2014/main" id="{2AD51DEE-C5E9-06A6-08F8-25709C9A3D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8863" y="3468688"/>
            <a:ext cx="455612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SAO TOME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ET PRINCIPE</a:t>
            </a:r>
          </a:p>
        </p:txBody>
      </p:sp>
      <p:sp>
        <p:nvSpPr>
          <p:cNvPr id="2197" name="TEXTBOX1015">
            <a:extLst>
              <a:ext uri="{FF2B5EF4-FFF2-40B4-BE49-F238E27FC236}">
                <a16:creationId xmlns:a16="http://schemas.microsoft.com/office/drawing/2014/main" id="{6281FA4D-6CB9-2D7F-74AF-94E464594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338" y="304958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SENEGAL</a:t>
            </a:r>
          </a:p>
        </p:txBody>
      </p:sp>
      <p:sp>
        <p:nvSpPr>
          <p:cNvPr id="2198" name="TEXTBOX1109">
            <a:extLst>
              <a:ext uri="{FF2B5EF4-FFF2-40B4-BE49-F238E27FC236}">
                <a16:creationId xmlns:a16="http://schemas.microsoft.com/office/drawing/2014/main" id="{D3C6B73A-0D41-582D-9DF6-6620F40CA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8888" y="3654425"/>
            <a:ext cx="3556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LIBYE</a:t>
            </a:r>
          </a:p>
        </p:txBody>
      </p:sp>
      <p:sp>
        <p:nvSpPr>
          <p:cNvPr id="2199" name="TEXTBOX1110">
            <a:extLst>
              <a:ext uri="{FF2B5EF4-FFF2-40B4-BE49-F238E27FC236}">
                <a16:creationId xmlns:a16="http://schemas.microsoft.com/office/drawing/2014/main" id="{502D5A9B-33E3-27D5-B0F1-3CD0EF07EFF8}"/>
              </a:ext>
            </a:extLst>
          </p:cNvPr>
          <p:cNvSpPr txBox="1">
            <a:spLocks noChangeArrowheads="1"/>
          </p:cNvSpPr>
          <p:nvPr/>
        </p:nvSpPr>
        <p:spPr bwMode="auto">
          <a:xfrm rot="447911">
            <a:off x="5691188" y="395605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0" name="TEXTBOX1111">
            <a:extLst>
              <a:ext uri="{FF2B5EF4-FFF2-40B4-BE49-F238E27FC236}">
                <a16:creationId xmlns:a16="http://schemas.microsoft.com/office/drawing/2014/main" id="{74815624-410B-50FA-F25F-2FF4F1340431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5708650" y="38989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1" name="TEXTBOX1116">
            <a:extLst>
              <a:ext uri="{FF2B5EF4-FFF2-40B4-BE49-F238E27FC236}">
                <a16:creationId xmlns:a16="http://schemas.microsoft.com/office/drawing/2014/main" id="{6549FC28-A814-B457-1DD3-694A35DE6FF1}"/>
              </a:ext>
            </a:extLst>
          </p:cNvPr>
          <p:cNvSpPr txBox="1">
            <a:spLocks noChangeArrowheads="1"/>
          </p:cNvSpPr>
          <p:nvPr/>
        </p:nvSpPr>
        <p:spPr bwMode="auto">
          <a:xfrm rot="291624">
            <a:off x="5765800" y="34448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2" name="TEXTBOX1209">
            <a:extLst>
              <a:ext uri="{FF2B5EF4-FFF2-40B4-BE49-F238E27FC236}">
                <a16:creationId xmlns:a16="http://schemas.microsoft.com/office/drawing/2014/main" id="{38EAEC16-F1DF-4ED1-CE21-AEED6377EBBF}"/>
              </a:ext>
            </a:extLst>
          </p:cNvPr>
          <p:cNvSpPr txBox="1">
            <a:spLocks noChangeArrowheads="1"/>
          </p:cNvSpPr>
          <p:nvPr/>
        </p:nvSpPr>
        <p:spPr bwMode="auto">
          <a:xfrm rot="517821">
            <a:off x="6037263" y="404653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3" name="TEXTBOX1210">
            <a:extLst>
              <a:ext uri="{FF2B5EF4-FFF2-40B4-BE49-F238E27FC236}">
                <a16:creationId xmlns:a16="http://schemas.microsoft.com/office/drawing/2014/main" id="{B6427D5F-55FF-FB55-BAED-279EBA591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3681413"/>
            <a:ext cx="3937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SAMOA</a:t>
            </a:r>
          </a:p>
        </p:txBody>
      </p:sp>
      <p:sp>
        <p:nvSpPr>
          <p:cNvPr id="2204" name="TEXTBOX1211">
            <a:extLst>
              <a:ext uri="{FF2B5EF4-FFF2-40B4-BE49-F238E27FC236}">
                <a16:creationId xmlns:a16="http://schemas.microsoft.com/office/drawing/2014/main" id="{778090AB-7DD6-B1BB-2B9B-F0D1BC879DC0}"/>
              </a:ext>
            </a:extLst>
          </p:cNvPr>
          <p:cNvSpPr txBox="1">
            <a:spLocks noChangeArrowheads="1"/>
          </p:cNvSpPr>
          <p:nvPr/>
        </p:nvSpPr>
        <p:spPr bwMode="auto">
          <a:xfrm rot="444258">
            <a:off x="6073775" y="39020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5" name="TEXTBOX1212">
            <a:extLst>
              <a:ext uri="{FF2B5EF4-FFF2-40B4-BE49-F238E27FC236}">
                <a16:creationId xmlns:a16="http://schemas.microsoft.com/office/drawing/2014/main" id="{FCA4E8F8-1445-2C27-7067-3CA9313346DA}"/>
              </a:ext>
            </a:extLst>
          </p:cNvPr>
          <p:cNvSpPr txBox="1">
            <a:spLocks noChangeArrowheads="1"/>
          </p:cNvSpPr>
          <p:nvPr/>
        </p:nvSpPr>
        <p:spPr bwMode="auto">
          <a:xfrm rot="359933">
            <a:off x="6089650" y="37830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06" name="TEXTBOX1214">
            <a:extLst>
              <a:ext uri="{FF2B5EF4-FFF2-40B4-BE49-F238E27FC236}">
                <a16:creationId xmlns:a16="http://schemas.microsoft.com/office/drawing/2014/main" id="{94C9A0EE-1B36-DF33-FCB7-3C657A2FAAD2}"/>
              </a:ext>
            </a:extLst>
          </p:cNvPr>
          <p:cNvSpPr txBox="1">
            <a:spLocks noChangeArrowheads="1"/>
          </p:cNvSpPr>
          <p:nvPr/>
        </p:nvSpPr>
        <p:spPr bwMode="auto">
          <a:xfrm rot="682391">
            <a:off x="5532438" y="4845050"/>
            <a:ext cx="6731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PAKISTAN</a:t>
            </a:r>
          </a:p>
        </p:txBody>
      </p:sp>
      <p:sp>
        <p:nvSpPr>
          <p:cNvPr id="2207" name="TEXTBOX1309">
            <a:extLst>
              <a:ext uri="{FF2B5EF4-FFF2-40B4-BE49-F238E27FC236}">
                <a16:creationId xmlns:a16="http://schemas.microsoft.com/office/drawing/2014/main" id="{43343B70-982D-1E17-5264-A36F49D56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2950" y="3660775"/>
            <a:ext cx="3857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PEROU</a:t>
            </a:r>
          </a:p>
        </p:txBody>
      </p:sp>
      <p:sp>
        <p:nvSpPr>
          <p:cNvPr id="2208" name="TEXTBOX1311">
            <a:extLst>
              <a:ext uri="{FF2B5EF4-FFF2-40B4-BE49-F238E27FC236}">
                <a16:creationId xmlns:a16="http://schemas.microsoft.com/office/drawing/2014/main" id="{0514A04C-7FDB-6CE3-0B75-8C3D826E3C2A}"/>
              </a:ext>
            </a:extLst>
          </p:cNvPr>
          <p:cNvSpPr txBox="1">
            <a:spLocks noChangeArrowheads="1"/>
          </p:cNvSpPr>
          <p:nvPr/>
        </p:nvSpPr>
        <p:spPr bwMode="auto">
          <a:xfrm rot="177962">
            <a:off x="5722938" y="3851275"/>
            <a:ext cx="52387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PARAGUAY</a:t>
            </a:r>
          </a:p>
        </p:txBody>
      </p:sp>
      <p:sp>
        <p:nvSpPr>
          <p:cNvPr id="2209" name="TEXTBOX1312">
            <a:extLst>
              <a:ext uri="{FF2B5EF4-FFF2-40B4-BE49-F238E27FC236}">
                <a16:creationId xmlns:a16="http://schemas.microsoft.com/office/drawing/2014/main" id="{BAB39C0C-2F04-A3AB-40A0-E6D464012E77}"/>
              </a:ext>
            </a:extLst>
          </p:cNvPr>
          <p:cNvSpPr txBox="1">
            <a:spLocks noChangeArrowheads="1"/>
          </p:cNvSpPr>
          <p:nvPr/>
        </p:nvSpPr>
        <p:spPr bwMode="auto">
          <a:xfrm rot="658218">
            <a:off x="5649913" y="4449763"/>
            <a:ext cx="4333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PANAMA</a:t>
            </a:r>
          </a:p>
        </p:txBody>
      </p:sp>
      <p:sp>
        <p:nvSpPr>
          <p:cNvPr id="2210" name="TEXTBOX1313">
            <a:extLst>
              <a:ext uri="{FF2B5EF4-FFF2-40B4-BE49-F238E27FC236}">
                <a16:creationId xmlns:a16="http://schemas.microsoft.com/office/drawing/2014/main" id="{E171DA7D-76E1-6382-3919-A964378BE7F8}"/>
              </a:ext>
            </a:extLst>
          </p:cNvPr>
          <p:cNvSpPr txBox="1">
            <a:spLocks noChangeArrowheads="1"/>
          </p:cNvSpPr>
          <p:nvPr/>
        </p:nvSpPr>
        <p:spPr bwMode="auto">
          <a:xfrm rot="816127">
            <a:off x="5600700" y="4641850"/>
            <a:ext cx="4333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PALAOS</a:t>
            </a:r>
          </a:p>
        </p:txBody>
      </p:sp>
      <p:sp>
        <p:nvSpPr>
          <p:cNvPr id="2211" name="TEXTBOX1315">
            <a:extLst>
              <a:ext uri="{FF2B5EF4-FFF2-40B4-BE49-F238E27FC236}">
                <a16:creationId xmlns:a16="http://schemas.microsoft.com/office/drawing/2014/main" id="{AF4787A9-1326-1221-78F2-235F408BB35B}"/>
              </a:ext>
            </a:extLst>
          </p:cNvPr>
          <p:cNvSpPr txBox="1">
            <a:spLocks noChangeArrowheads="1"/>
          </p:cNvSpPr>
          <p:nvPr/>
        </p:nvSpPr>
        <p:spPr bwMode="auto">
          <a:xfrm rot="738635">
            <a:off x="5508625" y="5032375"/>
            <a:ext cx="615950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OUZBEKISTAN</a:t>
            </a:r>
          </a:p>
        </p:txBody>
      </p:sp>
      <p:sp>
        <p:nvSpPr>
          <p:cNvPr id="2212" name="TEXTBOX1316">
            <a:extLst>
              <a:ext uri="{FF2B5EF4-FFF2-40B4-BE49-F238E27FC236}">
                <a16:creationId xmlns:a16="http://schemas.microsoft.com/office/drawing/2014/main" id="{89AC39C6-50A8-BF49-23E6-14BF2C85301A}"/>
              </a:ext>
            </a:extLst>
          </p:cNvPr>
          <p:cNvSpPr txBox="1">
            <a:spLocks noChangeArrowheads="1"/>
          </p:cNvSpPr>
          <p:nvPr/>
        </p:nvSpPr>
        <p:spPr bwMode="auto">
          <a:xfrm rot="167528">
            <a:off x="6477000" y="3856038"/>
            <a:ext cx="4524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TCHAD</a:t>
            </a:r>
          </a:p>
        </p:txBody>
      </p:sp>
      <p:sp>
        <p:nvSpPr>
          <p:cNvPr id="2213" name="TEXTBOX1401">
            <a:extLst>
              <a:ext uri="{FF2B5EF4-FFF2-40B4-BE49-F238E27FC236}">
                <a16:creationId xmlns:a16="http://schemas.microsoft.com/office/drawing/2014/main" id="{9EF6E282-045C-C03C-F471-5973265BB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0088" y="3081338"/>
            <a:ext cx="4841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POLOGNE </a:t>
            </a:r>
          </a:p>
        </p:txBody>
      </p:sp>
      <p:sp>
        <p:nvSpPr>
          <p:cNvPr id="2221" name="TEXTBOX1402">
            <a:extLst>
              <a:ext uri="{FF2B5EF4-FFF2-40B4-BE49-F238E27FC236}">
                <a16:creationId xmlns:a16="http://schemas.microsoft.com/office/drawing/2014/main" id="{68659730-4374-D54A-E41B-80AD1702F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8975" y="3489325"/>
            <a:ext cx="520700" cy="1524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350" dirty="0">
                <a:solidFill>
                  <a:srgbClr val="000000"/>
                </a:solidFill>
                <a:latin typeface="Arial Black" panose="020B0A04020102020204" pitchFamily="34" charset="0"/>
              </a:rPr>
              <a:t>PHILIPPINES</a:t>
            </a:r>
            <a:r>
              <a:rPr lang="en-US" altLang="en-US" sz="4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15" name="TEXTBOX1404">
            <a:extLst>
              <a:ext uri="{FF2B5EF4-FFF2-40B4-BE49-F238E27FC236}">
                <a16:creationId xmlns:a16="http://schemas.microsoft.com/office/drawing/2014/main" id="{D3B193BB-8515-38E2-ABCE-C265CF892995}"/>
              </a:ext>
            </a:extLst>
          </p:cNvPr>
          <p:cNvSpPr txBox="1">
            <a:spLocks noChangeArrowheads="1"/>
          </p:cNvSpPr>
          <p:nvPr/>
        </p:nvSpPr>
        <p:spPr bwMode="auto">
          <a:xfrm rot="717396">
            <a:off x="6335713" y="4646613"/>
            <a:ext cx="39687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SUEDE</a:t>
            </a:r>
          </a:p>
        </p:txBody>
      </p:sp>
      <p:sp>
        <p:nvSpPr>
          <p:cNvPr id="2216" name="TEXTBOX1405">
            <a:extLst>
              <a:ext uri="{FF2B5EF4-FFF2-40B4-BE49-F238E27FC236}">
                <a16:creationId xmlns:a16="http://schemas.microsoft.com/office/drawing/2014/main" id="{E54284C2-48B3-5D67-37F8-DFDF25836D33}"/>
              </a:ext>
            </a:extLst>
          </p:cNvPr>
          <p:cNvSpPr txBox="1">
            <a:spLocks noChangeArrowheads="1"/>
          </p:cNvSpPr>
          <p:nvPr/>
        </p:nvSpPr>
        <p:spPr bwMode="auto">
          <a:xfrm rot="318604">
            <a:off x="5737225" y="4017963"/>
            <a:ext cx="4445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PAPOUASIE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N.GUINEE</a:t>
            </a:r>
          </a:p>
        </p:txBody>
      </p:sp>
      <p:sp>
        <p:nvSpPr>
          <p:cNvPr id="2217" name="TEXTBOX1407">
            <a:extLst>
              <a:ext uri="{FF2B5EF4-FFF2-40B4-BE49-F238E27FC236}">
                <a16:creationId xmlns:a16="http://schemas.microsoft.com/office/drawing/2014/main" id="{DD42E0C1-8E3B-0FDB-BADE-3D2680596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1563" y="2895600"/>
            <a:ext cx="47783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SERBIE</a:t>
            </a:r>
          </a:p>
        </p:txBody>
      </p:sp>
      <p:sp>
        <p:nvSpPr>
          <p:cNvPr id="2218" name="TEXTBOX1408">
            <a:extLst>
              <a:ext uri="{FF2B5EF4-FFF2-40B4-BE49-F238E27FC236}">
                <a16:creationId xmlns:a16="http://schemas.microsoft.com/office/drawing/2014/main" id="{392633F6-6AA8-3DAD-79CA-82C679CB319B}"/>
              </a:ext>
            </a:extLst>
          </p:cNvPr>
          <p:cNvSpPr txBox="1">
            <a:spLocks noChangeArrowheads="1"/>
          </p:cNvSpPr>
          <p:nvPr/>
        </p:nvSpPr>
        <p:spPr bwMode="auto">
          <a:xfrm rot="756676">
            <a:off x="5864225" y="5022850"/>
            <a:ext cx="6096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ROYAUME-UNI</a:t>
            </a:r>
          </a:p>
        </p:txBody>
      </p:sp>
      <p:sp>
        <p:nvSpPr>
          <p:cNvPr id="2219" name="TEXTBOX1501">
            <a:extLst>
              <a:ext uri="{FF2B5EF4-FFF2-40B4-BE49-F238E27FC236}">
                <a16:creationId xmlns:a16="http://schemas.microsoft.com/office/drawing/2014/main" id="{E72BB4C4-AB29-194D-CFDA-E9B6185FB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2788" y="2895600"/>
            <a:ext cx="5175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PORTUGAL </a:t>
            </a:r>
          </a:p>
        </p:txBody>
      </p:sp>
      <p:sp>
        <p:nvSpPr>
          <p:cNvPr id="2220" name="TEXTBOX1502">
            <a:extLst>
              <a:ext uri="{FF2B5EF4-FFF2-40B4-BE49-F238E27FC236}">
                <a16:creationId xmlns:a16="http://schemas.microsoft.com/office/drawing/2014/main" id="{39A3E192-2098-5754-E43C-0538FBF0C467}"/>
              </a:ext>
            </a:extLst>
          </p:cNvPr>
          <p:cNvSpPr txBox="1">
            <a:spLocks noChangeArrowheads="1"/>
          </p:cNvSpPr>
          <p:nvPr/>
        </p:nvSpPr>
        <p:spPr bwMode="auto">
          <a:xfrm rot="696723">
            <a:off x="5918200" y="4852988"/>
            <a:ext cx="4572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RWANDA </a:t>
            </a:r>
          </a:p>
        </p:txBody>
      </p:sp>
      <p:sp>
        <p:nvSpPr>
          <p:cNvPr id="2" name="TEXTBOX1503">
            <a:extLst>
              <a:ext uri="{FF2B5EF4-FFF2-40B4-BE49-F238E27FC236}">
                <a16:creationId xmlns:a16="http://schemas.microsoft.com/office/drawing/2014/main" id="{E117EAD1-2D75-104C-F98F-7297E611E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0563" y="2697163"/>
            <a:ext cx="6096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ARABE SYRIENNE</a:t>
            </a:r>
          </a:p>
        </p:txBody>
      </p:sp>
      <p:sp>
        <p:nvSpPr>
          <p:cNvPr id="2229" name="TEXTBOX1504">
            <a:extLst>
              <a:ext uri="{FF2B5EF4-FFF2-40B4-BE49-F238E27FC236}">
                <a16:creationId xmlns:a16="http://schemas.microsoft.com/office/drawing/2014/main" id="{DC1C04A2-0FE5-CD5A-1BDD-C06BF0E2B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657600"/>
            <a:ext cx="538163" cy="1539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50" dirty="0">
                <a:solidFill>
                  <a:srgbClr val="000000"/>
                </a:solidFill>
                <a:latin typeface="Arial Black" panose="020B0A04020102020204" pitchFamily="34" charset="0"/>
              </a:rPr>
              <a:t>TIMOR-LESTE</a:t>
            </a:r>
          </a:p>
        </p:txBody>
      </p:sp>
      <p:sp>
        <p:nvSpPr>
          <p:cNvPr id="2223" name="TEXTBOX1505">
            <a:extLst>
              <a:ext uri="{FF2B5EF4-FFF2-40B4-BE49-F238E27FC236}">
                <a16:creationId xmlns:a16="http://schemas.microsoft.com/office/drawing/2014/main" id="{B246805D-6E56-3BA9-91CB-B46D16ED4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2463" y="2511425"/>
            <a:ext cx="4540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CENTR-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AFRICAINE</a:t>
            </a:r>
          </a:p>
        </p:txBody>
      </p:sp>
      <p:sp>
        <p:nvSpPr>
          <p:cNvPr id="2224" name="TEXTBOX1506">
            <a:extLst>
              <a:ext uri="{FF2B5EF4-FFF2-40B4-BE49-F238E27FC236}">
                <a16:creationId xmlns:a16="http://schemas.microsoft.com/office/drawing/2014/main" id="{5735CA99-1556-4FBA-C20C-616B8210D53A}"/>
              </a:ext>
            </a:extLst>
          </p:cNvPr>
          <p:cNvSpPr txBox="1">
            <a:spLocks noChangeArrowheads="1"/>
          </p:cNvSpPr>
          <p:nvPr/>
        </p:nvSpPr>
        <p:spPr bwMode="auto">
          <a:xfrm rot="-460542">
            <a:off x="5575300" y="1708150"/>
            <a:ext cx="554038" cy="18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POPULAIRE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DEM. DE COREE</a:t>
            </a:r>
          </a:p>
        </p:txBody>
      </p:sp>
      <p:sp>
        <p:nvSpPr>
          <p:cNvPr id="2225" name="TEXTBOX1507">
            <a:extLst>
              <a:ext uri="{FF2B5EF4-FFF2-40B4-BE49-F238E27FC236}">
                <a16:creationId xmlns:a16="http://schemas.microsoft.com/office/drawing/2014/main" id="{5E5F8521-3662-BDB8-B078-FC9BB7893D2F}"/>
              </a:ext>
            </a:extLst>
          </p:cNvPr>
          <p:cNvSpPr txBox="1">
            <a:spLocks noChangeArrowheads="1"/>
          </p:cNvSpPr>
          <p:nvPr/>
        </p:nvSpPr>
        <p:spPr bwMode="auto">
          <a:xfrm rot="-314121">
            <a:off x="5688013" y="2076450"/>
            <a:ext cx="5048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MOLDOVA</a:t>
            </a:r>
          </a:p>
        </p:txBody>
      </p:sp>
      <p:sp>
        <p:nvSpPr>
          <p:cNvPr id="2226" name="TEXTBOX1508">
            <a:extLst>
              <a:ext uri="{FF2B5EF4-FFF2-40B4-BE49-F238E27FC236}">
                <a16:creationId xmlns:a16="http://schemas.microsoft.com/office/drawing/2014/main" id="{C712A3F7-AC2D-C458-B6D3-8736F2AE36B3}"/>
              </a:ext>
            </a:extLst>
          </p:cNvPr>
          <p:cNvSpPr txBox="1">
            <a:spLocks noChangeArrowheads="1"/>
          </p:cNvSpPr>
          <p:nvPr/>
        </p:nvSpPr>
        <p:spPr bwMode="auto">
          <a:xfrm rot="-531853">
            <a:off x="5507038" y="1511300"/>
            <a:ext cx="6096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REP. UNIE DE TANZANIE</a:t>
            </a:r>
          </a:p>
        </p:txBody>
      </p:sp>
      <p:sp>
        <p:nvSpPr>
          <p:cNvPr id="2227" name="TEXTBOX1601">
            <a:extLst>
              <a:ext uri="{FF2B5EF4-FFF2-40B4-BE49-F238E27FC236}">
                <a16:creationId xmlns:a16="http://schemas.microsoft.com/office/drawing/2014/main" id="{126CC93D-C7E9-4047-2C81-B7607DF4428B}"/>
              </a:ext>
            </a:extLst>
          </p:cNvPr>
          <p:cNvSpPr txBox="1">
            <a:spLocks noChangeArrowheads="1"/>
          </p:cNvSpPr>
          <p:nvPr/>
        </p:nvSpPr>
        <p:spPr bwMode="auto">
          <a:xfrm rot="-264879">
            <a:off x="5607050" y="1931988"/>
            <a:ext cx="4540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RDP LAO</a:t>
            </a:r>
          </a:p>
        </p:txBody>
      </p:sp>
      <p:sp>
        <p:nvSpPr>
          <p:cNvPr id="2228" name="TEXTBOX1602">
            <a:extLst>
              <a:ext uri="{FF2B5EF4-FFF2-40B4-BE49-F238E27FC236}">
                <a16:creationId xmlns:a16="http://schemas.microsoft.com/office/drawing/2014/main" id="{1D9F30AD-84F4-D88C-4A3C-9B23933E7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863850"/>
            <a:ext cx="4254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TRINITE-ET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TOBAGO</a:t>
            </a:r>
          </a:p>
        </p:txBody>
      </p:sp>
      <p:sp>
        <p:nvSpPr>
          <p:cNvPr id="3" name="TEXTBOX1604">
            <a:extLst>
              <a:ext uri="{FF2B5EF4-FFF2-40B4-BE49-F238E27FC236}">
                <a16:creationId xmlns:a16="http://schemas.microsoft.com/office/drawing/2014/main" id="{3C36A244-4AC6-3C4C-DE2B-11A2F973D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070225"/>
            <a:ext cx="4095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TONGA </a:t>
            </a:r>
          </a:p>
        </p:txBody>
      </p:sp>
      <p:sp>
        <p:nvSpPr>
          <p:cNvPr id="2230" name="TEXTBOX1605">
            <a:extLst>
              <a:ext uri="{FF2B5EF4-FFF2-40B4-BE49-F238E27FC236}">
                <a16:creationId xmlns:a16="http://schemas.microsoft.com/office/drawing/2014/main" id="{2C797359-DD8A-D13B-EAFB-CCC97F291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3350" y="3495675"/>
            <a:ext cx="36988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TOGO</a:t>
            </a:r>
          </a:p>
        </p:txBody>
      </p:sp>
      <p:sp>
        <p:nvSpPr>
          <p:cNvPr id="2231" name="TEXTBOX818">
            <a:extLst>
              <a:ext uri="{FF2B5EF4-FFF2-40B4-BE49-F238E27FC236}">
                <a16:creationId xmlns:a16="http://schemas.microsoft.com/office/drawing/2014/main" id="{49A3E4B0-C7B5-F533-C80D-37D3AE0F52D7}"/>
              </a:ext>
            </a:extLst>
          </p:cNvPr>
          <p:cNvSpPr txBox="1">
            <a:spLocks noChangeArrowheads="1"/>
          </p:cNvSpPr>
          <p:nvPr/>
        </p:nvSpPr>
        <p:spPr bwMode="auto">
          <a:xfrm rot="170221">
            <a:off x="4349750" y="3638550"/>
            <a:ext cx="50482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TAT DE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PALESTINE</a:t>
            </a:r>
          </a:p>
        </p:txBody>
      </p:sp>
      <p:sp>
        <p:nvSpPr>
          <p:cNvPr id="2232" name="TEXTBOX821">
            <a:extLst>
              <a:ext uri="{FF2B5EF4-FFF2-40B4-BE49-F238E27FC236}">
                <a16:creationId xmlns:a16="http://schemas.microsoft.com/office/drawing/2014/main" id="{65ABAF7F-4129-7F49-F084-F15963E20F38}"/>
              </a:ext>
            </a:extLst>
          </p:cNvPr>
          <p:cNvSpPr txBox="1">
            <a:spLocks noChangeArrowheads="1"/>
          </p:cNvSpPr>
          <p:nvPr/>
        </p:nvSpPr>
        <p:spPr bwMode="auto">
          <a:xfrm rot="158162">
            <a:off x="3944938" y="3995738"/>
            <a:ext cx="37782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CABO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VERDE</a:t>
            </a:r>
          </a:p>
        </p:txBody>
      </p:sp>
      <p:sp>
        <p:nvSpPr>
          <p:cNvPr id="2233" name="TEXTBOX824">
            <a:extLst>
              <a:ext uri="{FF2B5EF4-FFF2-40B4-BE49-F238E27FC236}">
                <a16:creationId xmlns:a16="http://schemas.microsoft.com/office/drawing/2014/main" id="{5F5BFB0F-62F0-58AC-54D7-0F53C701C630}"/>
              </a:ext>
            </a:extLst>
          </p:cNvPr>
          <p:cNvSpPr txBox="1">
            <a:spLocks noChangeArrowheads="1"/>
          </p:cNvSpPr>
          <p:nvPr/>
        </p:nvSpPr>
        <p:spPr bwMode="auto">
          <a:xfrm rot="-157715">
            <a:off x="4295775" y="2532063"/>
            <a:ext cx="4810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FINLANDE</a:t>
            </a:r>
          </a:p>
        </p:txBody>
      </p:sp>
      <p:sp>
        <p:nvSpPr>
          <p:cNvPr id="2234" name="TEXTBOX110">
            <a:extLst>
              <a:ext uri="{FF2B5EF4-FFF2-40B4-BE49-F238E27FC236}">
                <a16:creationId xmlns:a16="http://schemas.microsoft.com/office/drawing/2014/main" id="{0C2A34B6-81D3-EA79-2BD8-5A18D01B14F8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2173288" y="304165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35" name="TEXTBOX111">
            <a:extLst>
              <a:ext uri="{FF2B5EF4-FFF2-40B4-BE49-F238E27FC236}">
                <a16:creationId xmlns:a16="http://schemas.microsoft.com/office/drawing/2014/main" id="{096E8168-FB6B-A794-09C1-B2F5639F185B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2181225" y="29368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36" name="TEXTBOX113">
            <a:extLst>
              <a:ext uri="{FF2B5EF4-FFF2-40B4-BE49-F238E27FC236}">
                <a16:creationId xmlns:a16="http://schemas.microsoft.com/office/drawing/2014/main" id="{AE87DB5E-57EF-56B6-C80D-225D3F483A0A}"/>
              </a:ext>
            </a:extLst>
          </p:cNvPr>
          <p:cNvSpPr txBox="1">
            <a:spLocks noChangeArrowheads="1"/>
          </p:cNvSpPr>
          <p:nvPr/>
        </p:nvSpPr>
        <p:spPr bwMode="auto">
          <a:xfrm rot="-5768639">
            <a:off x="2187575" y="2822575"/>
            <a:ext cx="45243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RESERVE</a:t>
            </a:r>
          </a:p>
        </p:txBody>
      </p:sp>
      <p:sp>
        <p:nvSpPr>
          <p:cNvPr id="2237" name="TEXTBOX114">
            <a:extLst>
              <a:ext uri="{FF2B5EF4-FFF2-40B4-BE49-F238E27FC236}">
                <a16:creationId xmlns:a16="http://schemas.microsoft.com/office/drawing/2014/main" id="{477F6A93-7403-65CC-648E-DC25122FAE37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2122488" y="266223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38" name="TEXTBOX116">
            <a:extLst>
              <a:ext uri="{FF2B5EF4-FFF2-40B4-BE49-F238E27FC236}">
                <a16:creationId xmlns:a16="http://schemas.microsoft.com/office/drawing/2014/main" id="{9B896788-38C4-CDD1-D5C0-16C238914FE8}"/>
              </a:ext>
            </a:extLst>
          </p:cNvPr>
          <p:cNvSpPr txBox="1">
            <a:spLocks noChangeArrowheads="1"/>
          </p:cNvSpPr>
          <p:nvPr/>
        </p:nvSpPr>
        <p:spPr bwMode="auto">
          <a:xfrm rot="-414474">
            <a:off x="2071688" y="24860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39" name="TEXTBOX217">
            <a:extLst>
              <a:ext uri="{FF2B5EF4-FFF2-40B4-BE49-F238E27FC236}">
                <a16:creationId xmlns:a16="http://schemas.microsoft.com/office/drawing/2014/main" id="{65FE5A55-D2A4-94C7-0B97-6BA9BCF9C146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2540000" y="314325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0" name="TEXTBOX218">
            <a:extLst>
              <a:ext uri="{FF2B5EF4-FFF2-40B4-BE49-F238E27FC236}">
                <a16:creationId xmlns:a16="http://schemas.microsoft.com/office/drawing/2014/main" id="{C24C8204-7638-A398-0BA2-8FCA9874A85B}"/>
              </a:ext>
            </a:extLst>
          </p:cNvPr>
          <p:cNvSpPr txBox="1">
            <a:spLocks noChangeArrowheads="1"/>
          </p:cNvSpPr>
          <p:nvPr/>
        </p:nvSpPr>
        <p:spPr bwMode="auto">
          <a:xfrm rot="214750">
            <a:off x="2559050" y="3636963"/>
            <a:ext cx="3683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BENIN</a:t>
            </a:r>
          </a:p>
        </p:txBody>
      </p:sp>
      <p:sp>
        <p:nvSpPr>
          <p:cNvPr id="2241" name="TEXTBOX219">
            <a:extLst>
              <a:ext uri="{FF2B5EF4-FFF2-40B4-BE49-F238E27FC236}">
                <a16:creationId xmlns:a16="http://schemas.microsoft.com/office/drawing/2014/main" id="{5B48286C-293D-0287-C3EB-F2DD279FC626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2514600" y="29464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2" name="TEXTBOX220">
            <a:extLst>
              <a:ext uri="{FF2B5EF4-FFF2-40B4-BE49-F238E27FC236}">
                <a16:creationId xmlns:a16="http://schemas.microsoft.com/office/drawing/2014/main" id="{849F1FD6-FE85-59D5-1A0D-72861565C8F4}"/>
              </a:ext>
            </a:extLst>
          </p:cNvPr>
          <p:cNvSpPr txBox="1">
            <a:spLocks noChangeArrowheads="1"/>
          </p:cNvSpPr>
          <p:nvPr/>
        </p:nvSpPr>
        <p:spPr bwMode="auto">
          <a:xfrm rot="-346165">
            <a:off x="2511425" y="287496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3" name="TEXTBOX221">
            <a:extLst>
              <a:ext uri="{FF2B5EF4-FFF2-40B4-BE49-F238E27FC236}">
                <a16:creationId xmlns:a16="http://schemas.microsoft.com/office/drawing/2014/main" id="{222C0CDF-56B3-8866-085F-9D7E84C5256C}"/>
              </a:ext>
            </a:extLst>
          </p:cNvPr>
          <p:cNvSpPr txBox="1">
            <a:spLocks noChangeArrowheads="1"/>
          </p:cNvSpPr>
          <p:nvPr/>
        </p:nvSpPr>
        <p:spPr bwMode="auto">
          <a:xfrm rot="181708">
            <a:off x="2582863" y="3460750"/>
            <a:ext cx="4159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BOLIVIE</a:t>
            </a:r>
          </a:p>
        </p:txBody>
      </p:sp>
      <p:sp>
        <p:nvSpPr>
          <p:cNvPr id="2244" name="TEXTBOX222">
            <a:extLst>
              <a:ext uri="{FF2B5EF4-FFF2-40B4-BE49-F238E27FC236}">
                <a16:creationId xmlns:a16="http://schemas.microsoft.com/office/drawing/2014/main" id="{713DF114-43D0-D374-AD73-48A2D031701F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2479675" y="267176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5" name="TEXTBOX223">
            <a:extLst>
              <a:ext uri="{FF2B5EF4-FFF2-40B4-BE49-F238E27FC236}">
                <a16:creationId xmlns:a16="http://schemas.microsoft.com/office/drawing/2014/main" id="{CD0A7CF8-0046-D305-2498-9BEB178658B0}"/>
              </a:ext>
            </a:extLst>
          </p:cNvPr>
          <p:cNvSpPr txBox="1">
            <a:spLocks noChangeArrowheads="1"/>
          </p:cNvSpPr>
          <p:nvPr/>
        </p:nvSpPr>
        <p:spPr bwMode="auto">
          <a:xfrm rot="-349286">
            <a:off x="2466975" y="25765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6" name="TEXTBOX224">
            <a:extLst>
              <a:ext uri="{FF2B5EF4-FFF2-40B4-BE49-F238E27FC236}">
                <a16:creationId xmlns:a16="http://schemas.microsoft.com/office/drawing/2014/main" id="{F81EAF23-AC15-66F3-1BC4-7A3EC4AA3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30972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BRESIL</a:t>
            </a:r>
          </a:p>
        </p:txBody>
      </p:sp>
      <p:sp>
        <p:nvSpPr>
          <p:cNvPr id="2247" name="TEXTBOX317">
            <a:extLst>
              <a:ext uri="{FF2B5EF4-FFF2-40B4-BE49-F238E27FC236}">
                <a16:creationId xmlns:a16="http://schemas.microsoft.com/office/drawing/2014/main" id="{46E08E87-B9B6-E379-4D39-9BC2FBA1436F}"/>
              </a:ext>
            </a:extLst>
          </p:cNvPr>
          <p:cNvSpPr txBox="1">
            <a:spLocks noChangeArrowheads="1"/>
          </p:cNvSpPr>
          <p:nvPr/>
        </p:nvSpPr>
        <p:spPr bwMode="auto">
          <a:xfrm rot="-880218">
            <a:off x="2389188" y="2184400"/>
            <a:ext cx="36671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CHINE</a:t>
            </a:r>
          </a:p>
        </p:txBody>
      </p:sp>
      <p:sp>
        <p:nvSpPr>
          <p:cNvPr id="2248" name="TEXTBOX318">
            <a:extLst>
              <a:ext uri="{FF2B5EF4-FFF2-40B4-BE49-F238E27FC236}">
                <a16:creationId xmlns:a16="http://schemas.microsoft.com/office/drawing/2014/main" id="{26AB6AAD-727D-2E5A-3FC6-8A523C17A8B4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2887663" y="304800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49" name="TEXTBOX319">
            <a:extLst>
              <a:ext uri="{FF2B5EF4-FFF2-40B4-BE49-F238E27FC236}">
                <a16:creationId xmlns:a16="http://schemas.microsoft.com/office/drawing/2014/main" id="{9489C230-C177-390F-4C0C-88D9CA698E98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2882900" y="29432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0" name="TEXTBOX320">
            <a:extLst>
              <a:ext uri="{FF2B5EF4-FFF2-40B4-BE49-F238E27FC236}">
                <a16:creationId xmlns:a16="http://schemas.microsoft.com/office/drawing/2014/main" id="{ADFC16B7-4961-C002-5FBF-FF94AC4EAB19}"/>
              </a:ext>
            </a:extLst>
          </p:cNvPr>
          <p:cNvSpPr txBox="1">
            <a:spLocks noChangeArrowheads="1"/>
          </p:cNvSpPr>
          <p:nvPr/>
        </p:nvSpPr>
        <p:spPr bwMode="auto">
          <a:xfrm rot="-198979">
            <a:off x="2894013" y="2874963"/>
            <a:ext cx="5048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INDONESIE</a:t>
            </a:r>
          </a:p>
        </p:txBody>
      </p:sp>
      <p:sp>
        <p:nvSpPr>
          <p:cNvPr id="2251" name="TEXTBOX321">
            <a:extLst>
              <a:ext uri="{FF2B5EF4-FFF2-40B4-BE49-F238E27FC236}">
                <a16:creationId xmlns:a16="http://schemas.microsoft.com/office/drawing/2014/main" id="{32C2EC80-E883-4D4F-D8CB-843310FD79B1}"/>
              </a:ext>
            </a:extLst>
          </p:cNvPr>
          <p:cNvSpPr txBox="1">
            <a:spLocks noChangeArrowheads="1"/>
          </p:cNvSpPr>
          <p:nvPr/>
        </p:nvSpPr>
        <p:spPr bwMode="auto">
          <a:xfrm rot="-340757">
            <a:off x="2871788" y="277177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2" name="TEXTBOX322">
            <a:extLst>
              <a:ext uri="{FF2B5EF4-FFF2-40B4-BE49-F238E27FC236}">
                <a16:creationId xmlns:a16="http://schemas.microsoft.com/office/drawing/2014/main" id="{1C74609C-F586-2F4D-A002-003412D2B081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2857500" y="266858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3" name="TEXTBOX323">
            <a:extLst>
              <a:ext uri="{FF2B5EF4-FFF2-40B4-BE49-F238E27FC236}">
                <a16:creationId xmlns:a16="http://schemas.microsoft.com/office/drawing/2014/main" id="{F0C4F003-331A-5B8B-6470-C9DCDD8BD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3460750"/>
            <a:ext cx="3984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GHANA</a:t>
            </a:r>
          </a:p>
        </p:txBody>
      </p:sp>
      <p:sp>
        <p:nvSpPr>
          <p:cNvPr id="2254" name="TEXTBOX324">
            <a:extLst>
              <a:ext uri="{FF2B5EF4-FFF2-40B4-BE49-F238E27FC236}">
                <a16:creationId xmlns:a16="http://schemas.microsoft.com/office/drawing/2014/main" id="{2A4B6498-4D9B-B57D-1FBA-C8A7B9995897}"/>
              </a:ext>
            </a:extLst>
          </p:cNvPr>
          <p:cNvSpPr txBox="1">
            <a:spLocks noChangeArrowheads="1"/>
          </p:cNvSpPr>
          <p:nvPr/>
        </p:nvSpPr>
        <p:spPr bwMode="auto">
          <a:xfrm rot="-414474">
            <a:off x="2816225" y="24844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5" name="TEXTBOX417">
            <a:extLst>
              <a:ext uri="{FF2B5EF4-FFF2-40B4-BE49-F238E27FC236}">
                <a16:creationId xmlns:a16="http://schemas.microsoft.com/office/drawing/2014/main" id="{BF98AFC6-EC37-FE3F-1F59-2B6398197B3A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3257550" y="31369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6" name="TEXTBOX418">
            <a:extLst>
              <a:ext uri="{FF2B5EF4-FFF2-40B4-BE49-F238E27FC236}">
                <a16:creationId xmlns:a16="http://schemas.microsoft.com/office/drawing/2014/main" id="{402D84C2-FD0F-68ED-B341-B815A0644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300" y="3052763"/>
            <a:ext cx="500063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ILES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MARSHALL</a:t>
            </a:r>
          </a:p>
        </p:txBody>
      </p:sp>
      <p:sp>
        <p:nvSpPr>
          <p:cNvPr id="2257" name="TEXTBOX419">
            <a:extLst>
              <a:ext uri="{FF2B5EF4-FFF2-40B4-BE49-F238E27FC236}">
                <a16:creationId xmlns:a16="http://schemas.microsoft.com/office/drawing/2014/main" id="{FCC1066E-22FC-E684-518A-6BF5E7F62685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3244850" y="29702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58" name="TEXTBOX421">
            <a:extLst>
              <a:ext uri="{FF2B5EF4-FFF2-40B4-BE49-F238E27FC236}">
                <a16:creationId xmlns:a16="http://schemas.microsoft.com/office/drawing/2014/main" id="{16A9A0F2-4DC5-C6F6-7846-6713418150A4}"/>
              </a:ext>
            </a:extLst>
          </p:cNvPr>
          <p:cNvSpPr txBox="1">
            <a:spLocks noChangeArrowheads="1"/>
          </p:cNvSpPr>
          <p:nvPr/>
        </p:nvSpPr>
        <p:spPr bwMode="auto">
          <a:xfrm rot="-307447">
            <a:off x="2874963" y="2717800"/>
            <a:ext cx="4349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ISLANDE</a:t>
            </a:r>
          </a:p>
        </p:txBody>
      </p:sp>
      <p:sp>
        <p:nvSpPr>
          <p:cNvPr id="2259" name="TEXTBOX422">
            <a:extLst>
              <a:ext uri="{FF2B5EF4-FFF2-40B4-BE49-F238E27FC236}">
                <a16:creationId xmlns:a16="http://schemas.microsoft.com/office/drawing/2014/main" id="{BE46157C-7E44-F299-7842-B500B1470E04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3208338" y="266541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0" name="TEXTBOX423">
            <a:extLst>
              <a:ext uri="{FF2B5EF4-FFF2-40B4-BE49-F238E27FC236}">
                <a16:creationId xmlns:a16="http://schemas.microsoft.com/office/drawing/2014/main" id="{B0995342-9367-0F99-5E27-C50C65431906}"/>
              </a:ext>
            </a:extLst>
          </p:cNvPr>
          <p:cNvSpPr txBox="1">
            <a:spLocks noChangeArrowheads="1"/>
          </p:cNvSpPr>
          <p:nvPr/>
        </p:nvSpPr>
        <p:spPr bwMode="auto">
          <a:xfrm rot="-349286">
            <a:off x="3192463" y="257333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1" name="TEXTBOX424">
            <a:extLst>
              <a:ext uri="{FF2B5EF4-FFF2-40B4-BE49-F238E27FC236}">
                <a16:creationId xmlns:a16="http://schemas.microsoft.com/office/drawing/2014/main" id="{27D46562-A8EB-E251-C4E0-FA5DBAADFA01}"/>
              </a:ext>
            </a:extLst>
          </p:cNvPr>
          <p:cNvSpPr txBox="1">
            <a:spLocks noChangeArrowheads="1"/>
          </p:cNvSpPr>
          <p:nvPr/>
        </p:nvSpPr>
        <p:spPr bwMode="auto">
          <a:xfrm rot="-414474">
            <a:off x="3227388" y="2520950"/>
            <a:ext cx="4095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SUISSE</a:t>
            </a:r>
          </a:p>
        </p:txBody>
      </p:sp>
      <p:sp>
        <p:nvSpPr>
          <p:cNvPr id="2262" name="TEXTBOX517">
            <a:extLst>
              <a:ext uri="{FF2B5EF4-FFF2-40B4-BE49-F238E27FC236}">
                <a16:creationId xmlns:a16="http://schemas.microsoft.com/office/drawing/2014/main" id="{17C57C5F-611B-D41D-5FFA-0C43A3A8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0" y="3074988"/>
            <a:ext cx="47942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FF0000"/>
                </a:solidFill>
                <a:latin typeface="Arial Black" panose="020B0A04020102020204" pitchFamily="34" charset="0"/>
              </a:rPr>
              <a:t>REP.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FF0000"/>
                </a:solidFill>
                <a:latin typeface="Arial Black" panose="020B0A04020102020204" pitchFamily="34" charset="0"/>
              </a:rPr>
              <a:t>DOMINICAINE</a:t>
            </a:r>
            <a:endParaRPr lang="en-US" altLang="en-US" sz="4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63" name="TEXTBOX519">
            <a:extLst>
              <a:ext uri="{FF2B5EF4-FFF2-40B4-BE49-F238E27FC236}">
                <a16:creationId xmlns:a16="http://schemas.microsoft.com/office/drawing/2014/main" id="{D39A3CD2-168C-65A9-7F03-D2EB0A1C86DA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3595688" y="29368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4" name="TEXTBOX520">
            <a:extLst>
              <a:ext uri="{FF2B5EF4-FFF2-40B4-BE49-F238E27FC236}">
                <a16:creationId xmlns:a16="http://schemas.microsoft.com/office/drawing/2014/main" id="{FBB0B357-0E7B-56A4-15B5-27A92997906C}"/>
              </a:ext>
            </a:extLst>
          </p:cNvPr>
          <p:cNvSpPr txBox="1">
            <a:spLocks noChangeArrowheads="1"/>
          </p:cNvSpPr>
          <p:nvPr/>
        </p:nvSpPr>
        <p:spPr bwMode="auto">
          <a:xfrm rot="-184706">
            <a:off x="3263900" y="2894013"/>
            <a:ext cx="49847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ROUMANIE</a:t>
            </a:r>
          </a:p>
        </p:txBody>
      </p:sp>
      <p:sp>
        <p:nvSpPr>
          <p:cNvPr id="2265" name="TEXTBOX521">
            <a:extLst>
              <a:ext uri="{FF2B5EF4-FFF2-40B4-BE49-F238E27FC236}">
                <a16:creationId xmlns:a16="http://schemas.microsoft.com/office/drawing/2014/main" id="{4AFD75E6-B057-311F-4271-7857C1653CF2}"/>
              </a:ext>
            </a:extLst>
          </p:cNvPr>
          <p:cNvSpPr txBox="1">
            <a:spLocks noChangeArrowheads="1"/>
          </p:cNvSpPr>
          <p:nvPr/>
        </p:nvSpPr>
        <p:spPr bwMode="auto">
          <a:xfrm rot="-340757">
            <a:off x="3584575" y="27686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6" name="TEXTBOX522">
            <a:extLst>
              <a:ext uri="{FF2B5EF4-FFF2-40B4-BE49-F238E27FC236}">
                <a16:creationId xmlns:a16="http://schemas.microsoft.com/office/drawing/2014/main" id="{9A28C7F3-E2D4-60FB-E4AD-003B3FC510EF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3560763" y="266541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7" name="TEXTBOX523">
            <a:extLst>
              <a:ext uri="{FF2B5EF4-FFF2-40B4-BE49-F238E27FC236}">
                <a16:creationId xmlns:a16="http://schemas.microsoft.com/office/drawing/2014/main" id="{6FDEC6E9-7AB5-5D39-1F69-A220932A7CC7}"/>
              </a:ext>
            </a:extLst>
          </p:cNvPr>
          <p:cNvSpPr txBox="1">
            <a:spLocks noChangeArrowheads="1"/>
          </p:cNvSpPr>
          <p:nvPr/>
        </p:nvSpPr>
        <p:spPr bwMode="auto">
          <a:xfrm rot="-314195">
            <a:off x="3246438" y="2698750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S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OUDAN</a:t>
            </a:r>
          </a:p>
        </p:txBody>
      </p:sp>
      <p:sp>
        <p:nvSpPr>
          <p:cNvPr id="2268" name="TEXTBOX524">
            <a:extLst>
              <a:ext uri="{FF2B5EF4-FFF2-40B4-BE49-F238E27FC236}">
                <a16:creationId xmlns:a16="http://schemas.microsoft.com/office/drawing/2014/main" id="{04A0C595-B5EE-8408-B780-F963203295F8}"/>
              </a:ext>
            </a:extLst>
          </p:cNvPr>
          <p:cNvSpPr txBox="1">
            <a:spLocks noChangeArrowheads="1"/>
          </p:cNvSpPr>
          <p:nvPr/>
        </p:nvSpPr>
        <p:spPr bwMode="auto">
          <a:xfrm rot="-414474">
            <a:off x="1606550" y="24971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69" name="TEXTBOX617">
            <a:extLst>
              <a:ext uri="{FF2B5EF4-FFF2-40B4-BE49-F238E27FC236}">
                <a16:creationId xmlns:a16="http://schemas.microsoft.com/office/drawing/2014/main" id="{848FE87C-8B90-63EB-6F88-E9557D7A2BD8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3973513" y="313690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0" name="TEXTBOX618">
            <a:extLst>
              <a:ext uri="{FF2B5EF4-FFF2-40B4-BE49-F238E27FC236}">
                <a16:creationId xmlns:a16="http://schemas.microsoft.com/office/drawing/2014/main" id="{C91F2D82-B7E8-6698-9772-AF56F3529A5B}"/>
              </a:ext>
            </a:extLst>
          </p:cNvPr>
          <p:cNvSpPr txBox="1">
            <a:spLocks noChangeArrowheads="1"/>
          </p:cNvSpPr>
          <p:nvPr/>
        </p:nvSpPr>
        <p:spPr bwMode="auto">
          <a:xfrm rot="198321">
            <a:off x="3621088" y="3657600"/>
            <a:ext cx="4476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ARMENIE</a:t>
            </a:r>
          </a:p>
        </p:txBody>
      </p:sp>
      <p:sp>
        <p:nvSpPr>
          <p:cNvPr id="2271" name="TEXTBOX619">
            <a:extLst>
              <a:ext uri="{FF2B5EF4-FFF2-40B4-BE49-F238E27FC236}">
                <a16:creationId xmlns:a16="http://schemas.microsoft.com/office/drawing/2014/main" id="{0EBA3B6E-B1E7-5F2B-A82E-6A2E72724F12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3962400" y="29400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2" name="TEXTBOX620">
            <a:extLst>
              <a:ext uri="{FF2B5EF4-FFF2-40B4-BE49-F238E27FC236}">
                <a16:creationId xmlns:a16="http://schemas.microsoft.com/office/drawing/2014/main" id="{B2AD898E-7892-F201-2578-B98F36FD6FA3}"/>
              </a:ext>
            </a:extLst>
          </p:cNvPr>
          <p:cNvSpPr txBox="1">
            <a:spLocks noChangeArrowheads="1"/>
          </p:cNvSpPr>
          <p:nvPr/>
        </p:nvSpPr>
        <p:spPr bwMode="auto">
          <a:xfrm rot="-346165">
            <a:off x="3952875" y="2868613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3" name="TEXTBOX621">
            <a:extLst>
              <a:ext uri="{FF2B5EF4-FFF2-40B4-BE49-F238E27FC236}">
                <a16:creationId xmlns:a16="http://schemas.microsoft.com/office/drawing/2014/main" id="{F8896F19-E924-7752-9E49-0572A3C2A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313" y="3471863"/>
            <a:ext cx="51117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AUSTRALIE</a:t>
            </a:r>
          </a:p>
        </p:txBody>
      </p:sp>
      <p:sp>
        <p:nvSpPr>
          <p:cNvPr id="2274" name="TEXTBOX622">
            <a:extLst>
              <a:ext uri="{FF2B5EF4-FFF2-40B4-BE49-F238E27FC236}">
                <a16:creationId xmlns:a16="http://schemas.microsoft.com/office/drawing/2014/main" id="{E88A88ED-74BC-0213-4F69-AC585CC45A0C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3927475" y="266541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5" name="TEXTBOX624">
            <a:extLst>
              <a:ext uri="{FF2B5EF4-FFF2-40B4-BE49-F238E27FC236}">
                <a16:creationId xmlns:a16="http://schemas.microsoft.com/office/drawing/2014/main" id="{187CAA4D-0308-22F2-05AA-DB8FEF5F8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900" y="30702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AUTRICHE</a:t>
            </a:r>
          </a:p>
        </p:txBody>
      </p:sp>
      <p:sp>
        <p:nvSpPr>
          <p:cNvPr id="2276" name="TEXTBOX717">
            <a:extLst>
              <a:ext uri="{FF2B5EF4-FFF2-40B4-BE49-F238E27FC236}">
                <a16:creationId xmlns:a16="http://schemas.microsoft.com/office/drawing/2014/main" id="{16010EFC-94A9-2317-B9C2-34C2E4C66AF9}"/>
              </a:ext>
            </a:extLst>
          </p:cNvPr>
          <p:cNvSpPr txBox="1">
            <a:spLocks noChangeArrowheads="1"/>
          </p:cNvSpPr>
          <p:nvPr/>
        </p:nvSpPr>
        <p:spPr bwMode="auto">
          <a:xfrm rot="767050">
            <a:off x="3795713" y="4600575"/>
            <a:ext cx="485775" cy="18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BRUNEI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DARUSSALAM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77" name="TEXTBOX718">
            <a:extLst>
              <a:ext uri="{FF2B5EF4-FFF2-40B4-BE49-F238E27FC236}">
                <a16:creationId xmlns:a16="http://schemas.microsoft.com/office/drawing/2014/main" id="{7E15FEE2-2DC6-FD88-A755-95F95DE91830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4302125" y="30384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78" name="TEXTBOX720">
            <a:extLst>
              <a:ext uri="{FF2B5EF4-FFF2-40B4-BE49-F238E27FC236}">
                <a16:creationId xmlns:a16="http://schemas.microsoft.com/office/drawing/2014/main" id="{12A68226-3635-A70E-FB33-0D7DA25A0258}"/>
              </a:ext>
            </a:extLst>
          </p:cNvPr>
          <p:cNvSpPr txBox="1">
            <a:spLocks noChangeArrowheads="1"/>
          </p:cNvSpPr>
          <p:nvPr/>
        </p:nvSpPr>
        <p:spPr bwMode="auto">
          <a:xfrm rot="690835">
            <a:off x="3841750" y="4403725"/>
            <a:ext cx="47148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BURKINA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FASO</a:t>
            </a:r>
          </a:p>
        </p:txBody>
      </p:sp>
      <p:sp>
        <p:nvSpPr>
          <p:cNvPr id="2279" name="TEXTBOX721">
            <a:extLst>
              <a:ext uri="{FF2B5EF4-FFF2-40B4-BE49-F238E27FC236}">
                <a16:creationId xmlns:a16="http://schemas.microsoft.com/office/drawing/2014/main" id="{3F268D7C-2B89-DCCA-57C2-95D9F7A726A8}"/>
              </a:ext>
            </a:extLst>
          </p:cNvPr>
          <p:cNvSpPr txBox="1">
            <a:spLocks noChangeArrowheads="1"/>
          </p:cNvSpPr>
          <p:nvPr/>
        </p:nvSpPr>
        <p:spPr bwMode="auto">
          <a:xfrm rot="-340757">
            <a:off x="4298950" y="27654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80" name="TEXTBOX723">
            <a:extLst>
              <a:ext uri="{FF2B5EF4-FFF2-40B4-BE49-F238E27FC236}">
                <a16:creationId xmlns:a16="http://schemas.microsoft.com/office/drawing/2014/main" id="{1D53C63E-E458-6CD9-C7F7-80DC70F0440C}"/>
              </a:ext>
            </a:extLst>
          </p:cNvPr>
          <p:cNvSpPr txBox="1">
            <a:spLocks noChangeArrowheads="1"/>
          </p:cNvSpPr>
          <p:nvPr/>
        </p:nvSpPr>
        <p:spPr bwMode="auto">
          <a:xfrm rot="172910">
            <a:off x="3952875" y="3830638"/>
            <a:ext cx="5270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AMBODGE</a:t>
            </a:r>
          </a:p>
        </p:txBody>
      </p:sp>
      <p:sp>
        <p:nvSpPr>
          <p:cNvPr id="2281" name="TEXTBOX917">
            <a:extLst>
              <a:ext uri="{FF2B5EF4-FFF2-40B4-BE49-F238E27FC236}">
                <a16:creationId xmlns:a16="http://schemas.microsoft.com/office/drawing/2014/main" id="{EFA69BBF-A8A5-7F90-D61C-800C09D70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1338" y="3092450"/>
            <a:ext cx="441325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ETATS-UNIS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82" name="TEXTBOX918">
            <a:extLst>
              <a:ext uri="{FF2B5EF4-FFF2-40B4-BE49-F238E27FC236}">
                <a16:creationId xmlns:a16="http://schemas.microsoft.com/office/drawing/2014/main" id="{DF899A57-7EB6-B19B-3B63-7866264F7175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5010150" y="304165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83" name="TEXTBOX920">
            <a:extLst>
              <a:ext uri="{FF2B5EF4-FFF2-40B4-BE49-F238E27FC236}">
                <a16:creationId xmlns:a16="http://schemas.microsoft.com/office/drawing/2014/main" id="{5E0C1F15-814D-908F-1FF7-170D3E590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0863" y="2884488"/>
            <a:ext cx="461962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FEDERATION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DE RUSSIE</a:t>
            </a:r>
          </a:p>
        </p:txBody>
      </p:sp>
      <p:sp>
        <p:nvSpPr>
          <p:cNvPr id="2284" name="TEXTBOX923">
            <a:extLst>
              <a:ext uri="{FF2B5EF4-FFF2-40B4-BE49-F238E27FC236}">
                <a16:creationId xmlns:a16="http://schemas.microsoft.com/office/drawing/2014/main" id="{6081A6B2-230F-CC52-AFC9-B9A0DF414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1338" y="2709863"/>
            <a:ext cx="3810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FIDJI</a:t>
            </a:r>
          </a:p>
        </p:txBody>
      </p:sp>
      <p:sp>
        <p:nvSpPr>
          <p:cNvPr id="2285" name="TEXTBOX1017">
            <a:extLst>
              <a:ext uri="{FF2B5EF4-FFF2-40B4-BE49-F238E27FC236}">
                <a16:creationId xmlns:a16="http://schemas.microsoft.com/office/drawing/2014/main" id="{9210CF13-8C6F-470D-E604-172EB6BE0F8E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5392738" y="313372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86" name="TEXTBOX1018">
            <a:extLst>
              <a:ext uri="{FF2B5EF4-FFF2-40B4-BE49-F238E27FC236}">
                <a16:creationId xmlns:a16="http://schemas.microsoft.com/office/drawing/2014/main" id="{4A4A9E1E-EA86-0BEA-BA31-91B31AFC065C}"/>
              </a:ext>
            </a:extLst>
          </p:cNvPr>
          <p:cNvSpPr txBox="1">
            <a:spLocks noChangeArrowheads="1"/>
          </p:cNvSpPr>
          <p:nvPr/>
        </p:nvSpPr>
        <p:spPr bwMode="auto">
          <a:xfrm rot="303022">
            <a:off x="5024438" y="4037013"/>
            <a:ext cx="3794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LIBAN </a:t>
            </a:r>
          </a:p>
        </p:txBody>
      </p:sp>
      <p:sp>
        <p:nvSpPr>
          <p:cNvPr id="2287" name="TEXTBOX1021">
            <a:extLst>
              <a:ext uri="{FF2B5EF4-FFF2-40B4-BE49-F238E27FC236}">
                <a16:creationId xmlns:a16="http://schemas.microsoft.com/office/drawing/2014/main" id="{D0A932FF-0DA1-C8C9-8149-5C77794CBF9E}"/>
              </a:ext>
            </a:extLst>
          </p:cNvPr>
          <p:cNvSpPr txBox="1">
            <a:spLocks noChangeArrowheads="1"/>
          </p:cNvSpPr>
          <p:nvPr/>
        </p:nvSpPr>
        <p:spPr bwMode="auto">
          <a:xfrm rot="335728">
            <a:off x="5032375" y="3851275"/>
            <a:ext cx="4143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LIBERIA</a:t>
            </a:r>
          </a:p>
        </p:txBody>
      </p:sp>
      <p:sp>
        <p:nvSpPr>
          <p:cNvPr id="2288" name="TEXTBOX1120">
            <a:extLst>
              <a:ext uri="{FF2B5EF4-FFF2-40B4-BE49-F238E27FC236}">
                <a16:creationId xmlns:a16="http://schemas.microsoft.com/office/drawing/2014/main" id="{54D61185-CC8E-031F-31EE-098402A53464}"/>
              </a:ext>
            </a:extLst>
          </p:cNvPr>
          <p:cNvSpPr txBox="1">
            <a:spLocks noChangeArrowheads="1"/>
          </p:cNvSpPr>
          <p:nvPr/>
        </p:nvSpPr>
        <p:spPr bwMode="auto">
          <a:xfrm rot="813870">
            <a:off x="4876800" y="4641850"/>
            <a:ext cx="4587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LESOTHO</a:t>
            </a:r>
          </a:p>
        </p:txBody>
      </p:sp>
      <p:sp>
        <p:nvSpPr>
          <p:cNvPr id="2289" name="TEXTBOX1123">
            <a:extLst>
              <a:ext uri="{FF2B5EF4-FFF2-40B4-BE49-F238E27FC236}">
                <a16:creationId xmlns:a16="http://schemas.microsoft.com/office/drawing/2014/main" id="{CCFE8150-744E-2B81-6271-334D3E67303F}"/>
              </a:ext>
            </a:extLst>
          </p:cNvPr>
          <p:cNvSpPr txBox="1">
            <a:spLocks noChangeArrowheads="1"/>
          </p:cNvSpPr>
          <p:nvPr/>
        </p:nvSpPr>
        <p:spPr bwMode="auto">
          <a:xfrm rot="575976">
            <a:off x="4914900" y="4483100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ETTONIE</a:t>
            </a:r>
          </a:p>
        </p:txBody>
      </p:sp>
      <p:sp>
        <p:nvSpPr>
          <p:cNvPr id="2290" name="TEXTBOX1217">
            <a:extLst>
              <a:ext uri="{FF2B5EF4-FFF2-40B4-BE49-F238E27FC236}">
                <a16:creationId xmlns:a16="http://schemas.microsoft.com/office/drawing/2014/main" id="{602B6DB1-76E6-3216-9AF3-854540262C86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6118225" y="31273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91" name="TEXTBOX1218">
            <a:extLst>
              <a:ext uri="{FF2B5EF4-FFF2-40B4-BE49-F238E27FC236}">
                <a16:creationId xmlns:a16="http://schemas.microsoft.com/office/drawing/2014/main" id="{32C8BF6D-24D8-48C7-BB22-64A4719F5EB7}"/>
              </a:ext>
            </a:extLst>
          </p:cNvPr>
          <p:cNvSpPr txBox="1">
            <a:spLocks noChangeArrowheads="1"/>
          </p:cNvSpPr>
          <p:nvPr/>
        </p:nvSpPr>
        <p:spPr bwMode="auto">
          <a:xfrm rot="-715447">
            <a:off x="5197475" y="1736725"/>
            <a:ext cx="3603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OMAN</a:t>
            </a:r>
          </a:p>
        </p:txBody>
      </p:sp>
      <p:sp>
        <p:nvSpPr>
          <p:cNvPr id="2292" name="TEXTBOX1219">
            <a:extLst>
              <a:ext uri="{FF2B5EF4-FFF2-40B4-BE49-F238E27FC236}">
                <a16:creationId xmlns:a16="http://schemas.microsoft.com/office/drawing/2014/main" id="{14C71617-841A-1821-8DBD-B92E1A2DE380}"/>
              </a:ext>
            </a:extLst>
          </p:cNvPr>
          <p:cNvSpPr txBox="1">
            <a:spLocks noChangeArrowheads="1"/>
          </p:cNvSpPr>
          <p:nvPr/>
        </p:nvSpPr>
        <p:spPr bwMode="auto">
          <a:xfrm rot="-540854">
            <a:off x="5272088" y="2093913"/>
            <a:ext cx="5000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NORVEGE</a:t>
            </a:r>
          </a:p>
        </p:txBody>
      </p:sp>
      <p:sp>
        <p:nvSpPr>
          <p:cNvPr id="2293" name="TEXTBOX1221">
            <a:extLst>
              <a:ext uri="{FF2B5EF4-FFF2-40B4-BE49-F238E27FC236}">
                <a16:creationId xmlns:a16="http://schemas.microsoft.com/office/drawing/2014/main" id="{778D2B42-E003-A74B-D32C-32510CD5A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838" y="2674938"/>
            <a:ext cx="3857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NIGER</a:t>
            </a:r>
          </a:p>
        </p:txBody>
      </p:sp>
      <p:sp>
        <p:nvSpPr>
          <p:cNvPr id="2294" name="TEXTBOX1222">
            <a:extLst>
              <a:ext uri="{FF2B5EF4-FFF2-40B4-BE49-F238E27FC236}">
                <a16:creationId xmlns:a16="http://schemas.microsoft.com/office/drawing/2014/main" id="{3010206B-DBD3-8537-3FBD-2D9386F99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4963" y="3484563"/>
            <a:ext cx="4699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NAURU</a:t>
            </a:r>
          </a:p>
        </p:txBody>
      </p:sp>
      <p:sp>
        <p:nvSpPr>
          <p:cNvPr id="2295" name="TEXTBOX1224">
            <a:extLst>
              <a:ext uri="{FF2B5EF4-FFF2-40B4-BE49-F238E27FC236}">
                <a16:creationId xmlns:a16="http://schemas.microsoft.com/office/drawing/2014/main" id="{C3AB8005-1237-DE03-BF84-E51532ECBFD7}"/>
              </a:ext>
            </a:extLst>
          </p:cNvPr>
          <p:cNvSpPr txBox="1">
            <a:spLocks noChangeArrowheads="1"/>
          </p:cNvSpPr>
          <p:nvPr/>
        </p:nvSpPr>
        <p:spPr bwMode="auto">
          <a:xfrm rot="163316">
            <a:off x="5375275" y="38544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92D050"/>
                </a:solidFill>
                <a:latin typeface="Arial Black" panose="020B0A04020102020204" pitchFamily="34" charset="0"/>
              </a:rPr>
              <a:t>MYANMAR</a:t>
            </a:r>
          </a:p>
        </p:txBody>
      </p:sp>
      <p:sp>
        <p:nvSpPr>
          <p:cNvPr id="2296" name="TEXTBOX1317">
            <a:extLst>
              <a:ext uri="{FF2B5EF4-FFF2-40B4-BE49-F238E27FC236}">
                <a16:creationId xmlns:a16="http://schemas.microsoft.com/office/drawing/2014/main" id="{4717D7B1-3D99-F5B3-D951-E4A0532436C3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6457950" y="31273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297" name="TEXTBOX1318">
            <a:extLst>
              <a:ext uri="{FF2B5EF4-FFF2-40B4-BE49-F238E27FC236}">
                <a16:creationId xmlns:a16="http://schemas.microsoft.com/office/drawing/2014/main" id="{CA50841A-F6D5-E051-232C-505AD62F63CA}"/>
              </a:ext>
            </a:extLst>
          </p:cNvPr>
          <p:cNvSpPr txBox="1">
            <a:spLocks noChangeArrowheads="1"/>
          </p:cNvSpPr>
          <p:nvPr/>
        </p:nvSpPr>
        <p:spPr bwMode="auto">
          <a:xfrm rot="-638872">
            <a:off x="5145088" y="1563688"/>
            <a:ext cx="49688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OUGANDA </a:t>
            </a:r>
          </a:p>
        </p:txBody>
      </p:sp>
      <p:sp>
        <p:nvSpPr>
          <p:cNvPr id="2298" name="TEXTBOX1319">
            <a:extLst>
              <a:ext uri="{FF2B5EF4-FFF2-40B4-BE49-F238E27FC236}">
                <a16:creationId xmlns:a16="http://schemas.microsoft.com/office/drawing/2014/main" id="{7E834E75-4C08-B809-847E-69E00EDE624F}"/>
              </a:ext>
            </a:extLst>
          </p:cNvPr>
          <p:cNvSpPr txBox="1">
            <a:spLocks noChangeArrowheads="1"/>
          </p:cNvSpPr>
          <p:nvPr/>
        </p:nvSpPr>
        <p:spPr bwMode="auto">
          <a:xfrm rot="-162825">
            <a:off x="6016625" y="21193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SINGAPOUR</a:t>
            </a:r>
          </a:p>
        </p:txBody>
      </p:sp>
      <p:sp>
        <p:nvSpPr>
          <p:cNvPr id="2299" name="TEXTBOX1320">
            <a:extLst>
              <a:ext uri="{FF2B5EF4-FFF2-40B4-BE49-F238E27FC236}">
                <a16:creationId xmlns:a16="http://schemas.microsoft.com/office/drawing/2014/main" id="{398D13A0-1F15-9CB2-59E1-D9AF81C16F5E}"/>
              </a:ext>
            </a:extLst>
          </p:cNvPr>
          <p:cNvSpPr txBox="1">
            <a:spLocks noChangeArrowheads="1"/>
          </p:cNvSpPr>
          <p:nvPr/>
        </p:nvSpPr>
        <p:spPr bwMode="auto">
          <a:xfrm rot="-504706">
            <a:off x="5241925" y="1874838"/>
            <a:ext cx="452438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NLLE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ZELANDE</a:t>
            </a:r>
          </a:p>
        </p:txBody>
      </p:sp>
      <p:sp>
        <p:nvSpPr>
          <p:cNvPr id="2300" name="TEXTBOX1321">
            <a:extLst>
              <a:ext uri="{FF2B5EF4-FFF2-40B4-BE49-F238E27FC236}">
                <a16:creationId xmlns:a16="http://schemas.microsoft.com/office/drawing/2014/main" id="{987A3E15-65FC-CCDD-3E80-44226D068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2511425"/>
            <a:ext cx="4429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NIGERIA</a:t>
            </a:r>
          </a:p>
        </p:txBody>
      </p:sp>
      <p:sp>
        <p:nvSpPr>
          <p:cNvPr id="2301" name="TEXTBOX1322">
            <a:extLst>
              <a:ext uri="{FF2B5EF4-FFF2-40B4-BE49-F238E27FC236}">
                <a16:creationId xmlns:a16="http://schemas.microsoft.com/office/drawing/2014/main" id="{9EB4C0CC-221B-2891-B18D-93769F71D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3538" y="2895600"/>
            <a:ext cx="4524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NICARAGUA </a:t>
            </a:r>
          </a:p>
        </p:txBody>
      </p:sp>
      <p:sp>
        <p:nvSpPr>
          <p:cNvPr id="2302" name="TEXTBOX1323">
            <a:extLst>
              <a:ext uri="{FF2B5EF4-FFF2-40B4-BE49-F238E27FC236}">
                <a16:creationId xmlns:a16="http://schemas.microsoft.com/office/drawing/2014/main" id="{0BB38D4D-2CBF-443D-851D-7382E931A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3071813"/>
            <a:ext cx="431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NEPAL</a:t>
            </a:r>
          </a:p>
        </p:txBody>
      </p:sp>
      <p:sp>
        <p:nvSpPr>
          <p:cNvPr id="2303" name="TEXTBOX1324">
            <a:extLst>
              <a:ext uri="{FF2B5EF4-FFF2-40B4-BE49-F238E27FC236}">
                <a16:creationId xmlns:a16="http://schemas.microsoft.com/office/drawing/2014/main" id="{7724B8C3-918A-ACBE-D7D8-7CA7D1B1B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3850" y="36766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NAMIBIE</a:t>
            </a:r>
          </a:p>
        </p:txBody>
      </p:sp>
      <p:sp>
        <p:nvSpPr>
          <p:cNvPr id="2304" name="TEXTBOX1409">
            <a:extLst>
              <a:ext uri="{FF2B5EF4-FFF2-40B4-BE49-F238E27FC236}">
                <a16:creationId xmlns:a16="http://schemas.microsoft.com/office/drawing/2014/main" id="{489CF005-1006-1D21-3878-9EEE38920F37}"/>
              </a:ext>
            </a:extLst>
          </p:cNvPr>
          <p:cNvSpPr txBox="1">
            <a:spLocks noChangeArrowheads="1"/>
          </p:cNvSpPr>
          <p:nvPr/>
        </p:nvSpPr>
        <p:spPr bwMode="auto">
          <a:xfrm rot="-188276">
            <a:off x="6821488" y="3124200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05" name="TEXTBOX1410">
            <a:extLst>
              <a:ext uri="{FF2B5EF4-FFF2-40B4-BE49-F238E27FC236}">
                <a16:creationId xmlns:a16="http://schemas.microsoft.com/office/drawing/2014/main" id="{A3B8E095-E631-58B9-E2BD-9B03DB12AE51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6802438" y="3033713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06" name="TEXTBOX1411">
            <a:extLst>
              <a:ext uri="{FF2B5EF4-FFF2-40B4-BE49-F238E27FC236}">
                <a16:creationId xmlns:a16="http://schemas.microsoft.com/office/drawing/2014/main" id="{ABB8C958-B317-B0FD-9542-1166CF055283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6810375" y="29273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07" name="TEXTBOX1412">
            <a:extLst>
              <a:ext uri="{FF2B5EF4-FFF2-40B4-BE49-F238E27FC236}">
                <a16:creationId xmlns:a16="http://schemas.microsoft.com/office/drawing/2014/main" id="{824F1AEB-24A7-1E0A-8CA1-B72DAFC89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538" y="2514600"/>
            <a:ext cx="5159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SIERRA LEONE </a:t>
            </a:r>
          </a:p>
        </p:txBody>
      </p:sp>
      <p:sp>
        <p:nvSpPr>
          <p:cNvPr id="2308" name="TEXTBOX1413">
            <a:extLst>
              <a:ext uri="{FF2B5EF4-FFF2-40B4-BE49-F238E27FC236}">
                <a16:creationId xmlns:a16="http://schemas.microsoft.com/office/drawing/2014/main" id="{1B07AB7E-A3D8-607E-59B0-66BA0F849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673350"/>
            <a:ext cx="4826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SEYCHELLES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09" name="TEXTBOX1414">
            <a:extLst>
              <a:ext uri="{FF2B5EF4-FFF2-40B4-BE49-F238E27FC236}">
                <a16:creationId xmlns:a16="http://schemas.microsoft.com/office/drawing/2014/main" id="{B305E362-6C1F-E818-6978-137777A399D9}"/>
              </a:ext>
            </a:extLst>
          </p:cNvPr>
          <p:cNvSpPr txBox="1">
            <a:spLocks noChangeArrowheads="1"/>
          </p:cNvSpPr>
          <p:nvPr/>
        </p:nvSpPr>
        <p:spPr bwMode="auto">
          <a:xfrm rot="476308">
            <a:off x="6008688" y="448786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ST-MARIN</a:t>
            </a:r>
          </a:p>
        </p:txBody>
      </p:sp>
      <p:sp>
        <p:nvSpPr>
          <p:cNvPr id="2310" name="TEXTBOX1416">
            <a:extLst>
              <a:ext uri="{FF2B5EF4-FFF2-40B4-BE49-F238E27FC236}">
                <a16:creationId xmlns:a16="http://schemas.microsoft.com/office/drawing/2014/main" id="{A1CCCB0B-730E-7BC9-A29E-0277AF8BFE5C}"/>
              </a:ext>
            </a:extLst>
          </p:cNvPr>
          <p:cNvSpPr txBox="1">
            <a:spLocks noChangeArrowheads="1"/>
          </p:cNvSpPr>
          <p:nvPr/>
        </p:nvSpPr>
        <p:spPr bwMode="auto">
          <a:xfrm rot="563856">
            <a:off x="5956300" y="46609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ST-KITTS</a:t>
            </a:r>
          </a:p>
        </p:txBody>
      </p:sp>
      <p:sp>
        <p:nvSpPr>
          <p:cNvPr id="2311" name="TEXTBOX1509">
            <a:extLst>
              <a:ext uri="{FF2B5EF4-FFF2-40B4-BE49-F238E27FC236}">
                <a16:creationId xmlns:a16="http://schemas.microsoft.com/office/drawing/2014/main" id="{E466EB5F-0B54-CF35-91FC-5B4E01528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667000"/>
            <a:ext cx="4381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TUNISIE </a:t>
            </a:r>
          </a:p>
        </p:txBody>
      </p:sp>
      <p:sp>
        <p:nvSpPr>
          <p:cNvPr id="2312" name="TEXTBOX1510">
            <a:extLst>
              <a:ext uri="{FF2B5EF4-FFF2-40B4-BE49-F238E27FC236}">
                <a16:creationId xmlns:a16="http://schemas.microsoft.com/office/drawing/2014/main" id="{CA2148E8-2902-46FE-ABFA-0BDC14ADE689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5964238" y="1925638"/>
            <a:ext cx="5397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SLOVAQUIE</a:t>
            </a:r>
          </a:p>
        </p:txBody>
      </p:sp>
      <p:sp>
        <p:nvSpPr>
          <p:cNvPr id="2313" name="TEXTBOX1511">
            <a:extLst>
              <a:ext uri="{FF2B5EF4-FFF2-40B4-BE49-F238E27FC236}">
                <a16:creationId xmlns:a16="http://schemas.microsoft.com/office/drawing/2014/main" id="{8F295639-F7EF-0B2B-A5B2-89D8A30DCA69}"/>
              </a:ext>
            </a:extLst>
          </p:cNvPr>
          <p:cNvSpPr txBox="1">
            <a:spLocks noChangeArrowheads="1"/>
          </p:cNvSpPr>
          <p:nvPr/>
        </p:nvSpPr>
        <p:spPr bwMode="auto">
          <a:xfrm rot="-261840">
            <a:off x="6405563" y="208597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TUVALU</a:t>
            </a:r>
          </a:p>
        </p:txBody>
      </p:sp>
      <p:sp>
        <p:nvSpPr>
          <p:cNvPr id="2314" name="TEXTBOX1512">
            <a:extLst>
              <a:ext uri="{FF2B5EF4-FFF2-40B4-BE49-F238E27FC236}">
                <a16:creationId xmlns:a16="http://schemas.microsoft.com/office/drawing/2014/main" id="{53B9DE12-25F0-A318-9364-355B08A06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514600"/>
            <a:ext cx="5524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TURKMENISTAN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15" name="TEXTBOX1513">
            <a:extLst>
              <a:ext uri="{FF2B5EF4-FFF2-40B4-BE49-F238E27FC236}">
                <a16:creationId xmlns:a16="http://schemas.microsoft.com/office/drawing/2014/main" id="{827BC192-535C-74E5-AB25-422F854B0CF8}"/>
              </a:ext>
            </a:extLst>
          </p:cNvPr>
          <p:cNvSpPr txBox="1">
            <a:spLocks noChangeArrowheads="1"/>
          </p:cNvSpPr>
          <p:nvPr/>
        </p:nvSpPr>
        <p:spPr bwMode="auto">
          <a:xfrm rot="660611">
            <a:off x="6256338" y="5010150"/>
            <a:ext cx="46672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SOUDAN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DU SUD</a:t>
            </a:r>
          </a:p>
        </p:txBody>
      </p:sp>
      <p:sp>
        <p:nvSpPr>
          <p:cNvPr id="2316" name="TEXTBOX1514">
            <a:extLst>
              <a:ext uri="{FF2B5EF4-FFF2-40B4-BE49-F238E27FC236}">
                <a16:creationId xmlns:a16="http://schemas.microsoft.com/office/drawing/2014/main" id="{5673B075-072D-97C4-D193-31E114C81A94}"/>
              </a:ext>
            </a:extLst>
          </p:cNvPr>
          <p:cNvSpPr txBox="1">
            <a:spLocks noChangeArrowheads="1"/>
          </p:cNvSpPr>
          <p:nvPr/>
        </p:nvSpPr>
        <p:spPr bwMode="auto">
          <a:xfrm rot="-402079">
            <a:off x="5853113" y="155733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SOMALIE</a:t>
            </a:r>
          </a:p>
        </p:txBody>
      </p:sp>
      <p:sp>
        <p:nvSpPr>
          <p:cNvPr id="2317" name="TEXTBOX1515">
            <a:extLst>
              <a:ext uri="{FF2B5EF4-FFF2-40B4-BE49-F238E27FC236}">
                <a16:creationId xmlns:a16="http://schemas.microsoft.com/office/drawing/2014/main" id="{607D96BE-85FF-456F-9FA9-DE0727FDE9CA}"/>
              </a:ext>
            </a:extLst>
          </p:cNvPr>
          <p:cNvSpPr txBox="1">
            <a:spLocks noChangeArrowheads="1"/>
          </p:cNvSpPr>
          <p:nvPr/>
        </p:nvSpPr>
        <p:spPr bwMode="auto">
          <a:xfrm rot="-349286">
            <a:off x="5930900" y="1724025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SLOVENIE</a:t>
            </a:r>
          </a:p>
        </p:txBody>
      </p:sp>
      <p:sp>
        <p:nvSpPr>
          <p:cNvPr id="2318" name="TEXTBOX1516">
            <a:extLst>
              <a:ext uri="{FF2B5EF4-FFF2-40B4-BE49-F238E27FC236}">
                <a16:creationId xmlns:a16="http://schemas.microsoft.com/office/drawing/2014/main" id="{12A85D97-C8DE-5090-76DD-F7607C51213B}"/>
              </a:ext>
            </a:extLst>
          </p:cNvPr>
          <p:cNvSpPr txBox="1">
            <a:spLocks noChangeArrowheads="1"/>
          </p:cNvSpPr>
          <p:nvPr/>
        </p:nvSpPr>
        <p:spPr bwMode="auto">
          <a:xfrm rot="204849">
            <a:off x="6135688" y="3865563"/>
            <a:ext cx="4810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STE LUCIE </a:t>
            </a:r>
          </a:p>
        </p:txBody>
      </p:sp>
      <p:sp>
        <p:nvSpPr>
          <p:cNvPr id="2319" name="TEXTBOX1610">
            <a:extLst>
              <a:ext uri="{FF2B5EF4-FFF2-40B4-BE49-F238E27FC236}">
                <a16:creationId xmlns:a16="http://schemas.microsoft.com/office/drawing/2014/main" id="{1EEFCBEE-9E12-9623-B37B-0874DBA8844B}"/>
              </a:ext>
            </a:extLst>
          </p:cNvPr>
          <p:cNvSpPr txBox="1">
            <a:spLocks noChangeArrowheads="1"/>
          </p:cNvSpPr>
          <p:nvPr/>
        </p:nvSpPr>
        <p:spPr bwMode="auto">
          <a:xfrm rot="-258187">
            <a:off x="6205538" y="1543050"/>
            <a:ext cx="4953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URUGUAY</a:t>
            </a:r>
          </a:p>
        </p:txBody>
      </p:sp>
      <p:sp>
        <p:nvSpPr>
          <p:cNvPr id="2320" name="TEXTBOX1612">
            <a:extLst>
              <a:ext uri="{FF2B5EF4-FFF2-40B4-BE49-F238E27FC236}">
                <a16:creationId xmlns:a16="http://schemas.microsoft.com/office/drawing/2014/main" id="{80481992-B635-53DF-F78A-CEDF2657EA23}"/>
              </a:ext>
            </a:extLst>
          </p:cNvPr>
          <p:cNvSpPr txBox="1">
            <a:spLocks noChangeArrowheads="1"/>
          </p:cNvSpPr>
          <p:nvPr/>
        </p:nvSpPr>
        <p:spPr bwMode="auto">
          <a:xfrm rot="184014">
            <a:off x="6784975" y="4044950"/>
            <a:ext cx="4889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VANUATU</a:t>
            </a:r>
          </a:p>
        </p:txBody>
      </p:sp>
      <p:sp>
        <p:nvSpPr>
          <p:cNvPr id="2321" name="TEXTBOX1613">
            <a:extLst>
              <a:ext uri="{FF2B5EF4-FFF2-40B4-BE49-F238E27FC236}">
                <a16:creationId xmlns:a16="http://schemas.microsoft.com/office/drawing/2014/main" id="{B7173C9B-FDB9-AC18-EC51-B456FEDAF3DB}"/>
              </a:ext>
            </a:extLst>
          </p:cNvPr>
          <p:cNvSpPr txBox="1">
            <a:spLocks noChangeArrowheads="1"/>
          </p:cNvSpPr>
          <p:nvPr/>
        </p:nvSpPr>
        <p:spPr bwMode="auto">
          <a:xfrm rot="-340757">
            <a:off x="6254750" y="1708150"/>
            <a:ext cx="46831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UKRAINE</a:t>
            </a:r>
          </a:p>
        </p:txBody>
      </p:sp>
      <p:sp>
        <p:nvSpPr>
          <p:cNvPr id="2322" name="TEXTBOX1614">
            <a:extLst>
              <a:ext uri="{FF2B5EF4-FFF2-40B4-BE49-F238E27FC236}">
                <a16:creationId xmlns:a16="http://schemas.microsoft.com/office/drawing/2014/main" id="{C5CEF596-6D1D-1A56-21B3-98FA4FCF042B}"/>
              </a:ext>
            </a:extLst>
          </p:cNvPr>
          <p:cNvSpPr txBox="1">
            <a:spLocks noChangeArrowheads="1"/>
          </p:cNvSpPr>
          <p:nvPr/>
        </p:nvSpPr>
        <p:spPr bwMode="auto">
          <a:xfrm rot="-233303">
            <a:off x="6351588" y="1887538"/>
            <a:ext cx="6540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TÜRKIYE </a:t>
            </a:r>
          </a:p>
        </p:txBody>
      </p:sp>
      <p:sp>
        <p:nvSpPr>
          <p:cNvPr id="2323" name="TEXTBOX1616">
            <a:extLst>
              <a:ext uri="{FF2B5EF4-FFF2-40B4-BE49-F238E27FC236}">
                <a16:creationId xmlns:a16="http://schemas.microsoft.com/office/drawing/2014/main" id="{3263353F-D17E-0040-1BB7-BA4BD7E41747}"/>
              </a:ext>
            </a:extLst>
          </p:cNvPr>
          <p:cNvSpPr txBox="1">
            <a:spLocks noChangeArrowheads="1"/>
          </p:cNvSpPr>
          <p:nvPr/>
        </p:nvSpPr>
        <p:spPr bwMode="auto">
          <a:xfrm rot="380901">
            <a:off x="6067425" y="4030663"/>
            <a:ext cx="5588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ST-VINCENT &amp;GRENADINES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24" name="TEXTBOX825">
            <a:extLst>
              <a:ext uri="{FF2B5EF4-FFF2-40B4-BE49-F238E27FC236}">
                <a16:creationId xmlns:a16="http://schemas.microsoft.com/office/drawing/2014/main" id="{A889EA78-7479-1403-773D-8874598E6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263" y="2901950"/>
            <a:ext cx="490537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COMORES </a:t>
            </a:r>
          </a:p>
        </p:txBody>
      </p:sp>
      <p:sp>
        <p:nvSpPr>
          <p:cNvPr id="2325" name="TEXTBOX827">
            <a:extLst>
              <a:ext uri="{FF2B5EF4-FFF2-40B4-BE49-F238E27FC236}">
                <a16:creationId xmlns:a16="http://schemas.microsoft.com/office/drawing/2014/main" id="{E001ED62-560E-E64C-2540-7B486EFF3540}"/>
              </a:ext>
            </a:extLst>
          </p:cNvPr>
          <p:cNvSpPr txBox="1">
            <a:spLocks noChangeArrowheads="1"/>
          </p:cNvSpPr>
          <p:nvPr/>
        </p:nvSpPr>
        <p:spPr bwMode="auto">
          <a:xfrm rot="-763153">
            <a:off x="4441825" y="172720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JAMAIQUE</a:t>
            </a:r>
          </a:p>
        </p:txBody>
      </p:sp>
      <p:sp>
        <p:nvSpPr>
          <p:cNvPr id="2326" name="TEXTBOX828">
            <a:extLst>
              <a:ext uri="{FF2B5EF4-FFF2-40B4-BE49-F238E27FC236}">
                <a16:creationId xmlns:a16="http://schemas.microsoft.com/office/drawing/2014/main" id="{D8E35F51-8291-2491-A485-347FB5E3FDB6}"/>
              </a:ext>
            </a:extLst>
          </p:cNvPr>
          <p:cNvSpPr txBox="1">
            <a:spLocks noChangeArrowheads="1"/>
          </p:cNvSpPr>
          <p:nvPr/>
        </p:nvSpPr>
        <p:spPr bwMode="auto">
          <a:xfrm rot="-485515">
            <a:off x="4479925" y="190500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27" name="TEXTBOX829">
            <a:extLst>
              <a:ext uri="{FF2B5EF4-FFF2-40B4-BE49-F238E27FC236}">
                <a16:creationId xmlns:a16="http://schemas.microsoft.com/office/drawing/2014/main" id="{7731F489-B075-E4CB-6D15-69D0AAAEB2DA}"/>
              </a:ext>
            </a:extLst>
          </p:cNvPr>
          <p:cNvSpPr txBox="1">
            <a:spLocks noChangeArrowheads="1"/>
          </p:cNvSpPr>
          <p:nvPr/>
        </p:nvSpPr>
        <p:spPr bwMode="auto">
          <a:xfrm rot="-240960">
            <a:off x="3952875" y="2533650"/>
            <a:ext cx="4413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CROATIE</a:t>
            </a:r>
          </a:p>
        </p:txBody>
      </p:sp>
      <p:sp>
        <p:nvSpPr>
          <p:cNvPr id="2328" name="TEXTBOX830">
            <a:extLst>
              <a:ext uri="{FF2B5EF4-FFF2-40B4-BE49-F238E27FC236}">
                <a16:creationId xmlns:a16="http://schemas.microsoft.com/office/drawing/2014/main" id="{A1B5A103-8D70-696B-B53B-6A7BAD5611D0}"/>
              </a:ext>
            </a:extLst>
          </p:cNvPr>
          <p:cNvSpPr txBox="1">
            <a:spLocks noChangeArrowheads="1"/>
          </p:cNvSpPr>
          <p:nvPr/>
        </p:nvSpPr>
        <p:spPr bwMode="auto">
          <a:xfrm rot="-809529">
            <a:off x="4395788" y="1544638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JORDANIE</a:t>
            </a:r>
          </a:p>
        </p:txBody>
      </p:sp>
      <p:sp>
        <p:nvSpPr>
          <p:cNvPr id="2329" name="TEXTBOX831">
            <a:extLst>
              <a:ext uri="{FF2B5EF4-FFF2-40B4-BE49-F238E27FC236}">
                <a16:creationId xmlns:a16="http://schemas.microsoft.com/office/drawing/2014/main" id="{C8955007-6B2E-6982-7BE3-F8F654E0381D}"/>
              </a:ext>
            </a:extLst>
          </p:cNvPr>
          <p:cNvSpPr txBox="1">
            <a:spLocks noChangeArrowheads="1"/>
          </p:cNvSpPr>
          <p:nvPr/>
        </p:nvSpPr>
        <p:spPr bwMode="auto">
          <a:xfrm rot="-747655">
            <a:off x="4381500" y="1606550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30" name="TEXTBOX832">
            <a:extLst>
              <a:ext uri="{FF2B5EF4-FFF2-40B4-BE49-F238E27FC236}">
                <a16:creationId xmlns:a16="http://schemas.microsoft.com/office/drawing/2014/main" id="{AD307E5C-C6D2-2CE0-1174-387127A90CC1}"/>
              </a:ext>
            </a:extLst>
          </p:cNvPr>
          <p:cNvSpPr txBox="1">
            <a:spLocks noChangeArrowheads="1"/>
          </p:cNvSpPr>
          <p:nvPr/>
        </p:nvSpPr>
        <p:spPr bwMode="auto">
          <a:xfrm rot="1118847">
            <a:off x="4402138" y="5000625"/>
            <a:ext cx="4572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UINEE</a:t>
            </a:r>
          </a:p>
        </p:txBody>
      </p:sp>
      <p:sp>
        <p:nvSpPr>
          <p:cNvPr id="2331" name="TEXTBOX725">
            <a:extLst>
              <a:ext uri="{FF2B5EF4-FFF2-40B4-BE49-F238E27FC236}">
                <a16:creationId xmlns:a16="http://schemas.microsoft.com/office/drawing/2014/main" id="{625FE4DC-A327-84E2-054D-BBB27D187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688" y="3657600"/>
            <a:ext cx="5365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CAMEROUN </a:t>
            </a:r>
          </a:p>
        </p:txBody>
      </p:sp>
      <p:sp>
        <p:nvSpPr>
          <p:cNvPr id="2332" name="TEXTBOX726">
            <a:extLst>
              <a:ext uri="{FF2B5EF4-FFF2-40B4-BE49-F238E27FC236}">
                <a16:creationId xmlns:a16="http://schemas.microsoft.com/office/drawing/2014/main" id="{2165146E-78C5-A7FF-99D7-8AB9E912A8FA}"/>
              </a:ext>
            </a:extLst>
          </p:cNvPr>
          <p:cNvSpPr txBox="1">
            <a:spLocks noChangeArrowheads="1"/>
          </p:cNvSpPr>
          <p:nvPr/>
        </p:nvSpPr>
        <p:spPr bwMode="auto">
          <a:xfrm rot="-397538">
            <a:off x="4143375" y="2089150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33" name="TEXTBOX727">
            <a:extLst>
              <a:ext uri="{FF2B5EF4-FFF2-40B4-BE49-F238E27FC236}">
                <a16:creationId xmlns:a16="http://schemas.microsoft.com/office/drawing/2014/main" id="{7AF7AD14-3D79-4C68-E801-FC1D8F7E1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9863" y="3090863"/>
            <a:ext cx="503237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CANADA</a:t>
            </a:r>
          </a:p>
        </p:txBody>
      </p:sp>
      <p:sp>
        <p:nvSpPr>
          <p:cNvPr id="2334" name="TEXTBOX728">
            <a:extLst>
              <a:ext uri="{FF2B5EF4-FFF2-40B4-BE49-F238E27FC236}">
                <a16:creationId xmlns:a16="http://schemas.microsoft.com/office/drawing/2014/main" id="{EF845853-B508-C3CB-30D4-02DF0D869439}"/>
              </a:ext>
            </a:extLst>
          </p:cNvPr>
          <p:cNvSpPr txBox="1">
            <a:spLocks noChangeArrowheads="1"/>
          </p:cNvSpPr>
          <p:nvPr/>
        </p:nvSpPr>
        <p:spPr bwMode="auto">
          <a:xfrm rot="-680781">
            <a:off x="3846513" y="2116138"/>
            <a:ext cx="51593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DANEMARK</a:t>
            </a:r>
          </a:p>
        </p:txBody>
      </p:sp>
      <p:sp>
        <p:nvSpPr>
          <p:cNvPr id="2335" name="TEXTBOX729">
            <a:extLst>
              <a:ext uri="{FF2B5EF4-FFF2-40B4-BE49-F238E27FC236}">
                <a16:creationId xmlns:a16="http://schemas.microsoft.com/office/drawing/2014/main" id="{A6F4FC1D-86CC-9487-D122-FD5120E2658A}"/>
              </a:ext>
            </a:extLst>
          </p:cNvPr>
          <p:cNvSpPr txBox="1">
            <a:spLocks noChangeArrowheads="1"/>
          </p:cNvSpPr>
          <p:nvPr/>
        </p:nvSpPr>
        <p:spPr bwMode="auto">
          <a:xfrm rot="-480108">
            <a:off x="4065588" y="1824038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36" name="TEXTBOX731">
            <a:extLst>
              <a:ext uri="{FF2B5EF4-FFF2-40B4-BE49-F238E27FC236}">
                <a16:creationId xmlns:a16="http://schemas.microsoft.com/office/drawing/2014/main" id="{8B2F0A7C-9B47-F2BE-245D-72AAC182DA73}"/>
              </a:ext>
            </a:extLst>
          </p:cNvPr>
          <p:cNvSpPr txBox="1">
            <a:spLocks noChangeArrowheads="1"/>
          </p:cNvSpPr>
          <p:nvPr/>
        </p:nvSpPr>
        <p:spPr bwMode="auto">
          <a:xfrm rot="-798807">
            <a:off x="3797300" y="1920875"/>
            <a:ext cx="6159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D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JIBOUTI</a:t>
            </a:r>
          </a:p>
        </p:txBody>
      </p:sp>
      <p:sp>
        <p:nvSpPr>
          <p:cNvPr id="2337" name="TEXTBOX732">
            <a:extLst>
              <a:ext uri="{FF2B5EF4-FFF2-40B4-BE49-F238E27FC236}">
                <a16:creationId xmlns:a16="http://schemas.microsoft.com/office/drawing/2014/main" id="{53E45F66-165A-F6B4-943D-C87CFF68A540}"/>
              </a:ext>
            </a:extLst>
          </p:cNvPr>
          <p:cNvSpPr txBox="1">
            <a:spLocks noChangeArrowheads="1"/>
          </p:cNvSpPr>
          <p:nvPr/>
        </p:nvSpPr>
        <p:spPr bwMode="auto">
          <a:xfrm rot="-778793">
            <a:off x="3713163" y="1746250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DOMINIQUE</a:t>
            </a:r>
          </a:p>
        </p:txBody>
      </p:sp>
      <p:sp>
        <p:nvSpPr>
          <p:cNvPr id="2338" name="TEXTBOX625">
            <a:extLst>
              <a:ext uri="{FF2B5EF4-FFF2-40B4-BE49-F238E27FC236}">
                <a16:creationId xmlns:a16="http://schemas.microsoft.com/office/drawing/2014/main" id="{743B354C-422D-7F52-02B3-CAC6BBD29821}"/>
              </a:ext>
            </a:extLst>
          </p:cNvPr>
          <p:cNvSpPr txBox="1">
            <a:spLocks noChangeArrowheads="1"/>
          </p:cNvSpPr>
          <p:nvPr/>
        </p:nvSpPr>
        <p:spPr bwMode="auto">
          <a:xfrm rot="-327627">
            <a:off x="3800475" y="216852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39" name="TEXTBOX626">
            <a:extLst>
              <a:ext uri="{FF2B5EF4-FFF2-40B4-BE49-F238E27FC236}">
                <a16:creationId xmlns:a16="http://schemas.microsoft.com/office/drawing/2014/main" id="{DA4E807D-B299-53A7-C4C7-603FC74D8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2897188"/>
            <a:ext cx="463550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AZERBAIJAN</a:t>
            </a:r>
          </a:p>
        </p:txBody>
      </p:sp>
      <p:sp>
        <p:nvSpPr>
          <p:cNvPr id="2340" name="TEXTBOX627">
            <a:extLst>
              <a:ext uri="{FF2B5EF4-FFF2-40B4-BE49-F238E27FC236}">
                <a16:creationId xmlns:a16="http://schemas.microsoft.com/office/drawing/2014/main" id="{C88B88D3-FDD8-730C-12E3-2EA581775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7163" y="2713038"/>
            <a:ext cx="4254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CONGO</a:t>
            </a:r>
          </a:p>
        </p:txBody>
      </p:sp>
      <p:sp>
        <p:nvSpPr>
          <p:cNvPr id="2341" name="TEXTBOX629">
            <a:extLst>
              <a:ext uri="{FF2B5EF4-FFF2-40B4-BE49-F238E27FC236}">
                <a16:creationId xmlns:a16="http://schemas.microsoft.com/office/drawing/2014/main" id="{36B719CF-3DD9-BA58-131B-27FC7CB26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6163" y="2698750"/>
            <a:ext cx="4730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BAHAMAS</a:t>
            </a:r>
          </a:p>
        </p:txBody>
      </p:sp>
      <p:sp>
        <p:nvSpPr>
          <p:cNvPr id="2342" name="TEXTBOX632">
            <a:extLst>
              <a:ext uri="{FF2B5EF4-FFF2-40B4-BE49-F238E27FC236}">
                <a16:creationId xmlns:a16="http://schemas.microsoft.com/office/drawing/2014/main" id="{B38C95FD-CB19-246B-9479-49A8764D2739}"/>
              </a:ext>
            </a:extLst>
          </p:cNvPr>
          <p:cNvSpPr txBox="1">
            <a:spLocks noChangeArrowheads="1"/>
          </p:cNvSpPr>
          <p:nvPr/>
        </p:nvSpPr>
        <p:spPr bwMode="auto">
          <a:xfrm rot="-200569">
            <a:off x="3568700" y="25352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BAHREIN</a:t>
            </a:r>
          </a:p>
        </p:txBody>
      </p:sp>
      <p:sp>
        <p:nvSpPr>
          <p:cNvPr id="2343" name="TEXTBOX525">
            <a:extLst>
              <a:ext uri="{FF2B5EF4-FFF2-40B4-BE49-F238E27FC236}">
                <a16:creationId xmlns:a16="http://schemas.microsoft.com/office/drawing/2014/main" id="{29882178-E58A-BEED-C0EE-0FE562EEFD70}"/>
              </a:ext>
            </a:extLst>
          </p:cNvPr>
          <p:cNvSpPr txBox="1">
            <a:spLocks noChangeArrowheads="1"/>
          </p:cNvSpPr>
          <p:nvPr/>
        </p:nvSpPr>
        <p:spPr bwMode="auto">
          <a:xfrm rot="-766415">
            <a:off x="3106738" y="2106613"/>
            <a:ext cx="48418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TCHEQUIE</a:t>
            </a:r>
          </a:p>
        </p:txBody>
      </p:sp>
      <p:sp>
        <p:nvSpPr>
          <p:cNvPr id="2344" name="TEXTBOX528">
            <a:extLst>
              <a:ext uri="{FF2B5EF4-FFF2-40B4-BE49-F238E27FC236}">
                <a16:creationId xmlns:a16="http://schemas.microsoft.com/office/drawing/2014/main" id="{CDB05344-2DB0-CBBB-A350-D0F426ABF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3200" y="3444875"/>
            <a:ext cx="52387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996633"/>
                </a:solidFill>
                <a:latin typeface="Arial Black" panose="020B0A04020102020204" pitchFamily="34" charset="0"/>
              </a:rPr>
              <a:t>UN. WEBCAST</a:t>
            </a:r>
            <a:endParaRPr lang="en-US" altLang="en-US" sz="400">
              <a:solidFill>
                <a:srgbClr val="996633"/>
              </a:solidFill>
              <a:latin typeface="Arial Black" panose="020B0A04020102020204" pitchFamily="34" charset="0"/>
            </a:endParaRPr>
          </a:p>
        </p:txBody>
      </p:sp>
      <p:sp>
        <p:nvSpPr>
          <p:cNvPr id="2345" name="TEXTBOX529">
            <a:extLst>
              <a:ext uri="{FF2B5EF4-FFF2-40B4-BE49-F238E27FC236}">
                <a16:creationId xmlns:a16="http://schemas.microsoft.com/office/drawing/2014/main" id="{881C1E1A-96D0-E59E-7A42-88326159EF29}"/>
              </a:ext>
            </a:extLst>
          </p:cNvPr>
          <p:cNvSpPr txBox="1">
            <a:spLocks noChangeArrowheads="1"/>
          </p:cNvSpPr>
          <p:nvPr/>
        </p:nvSpPr>
        <p:spPr bwMode="auto">
          <a:xfrm rot="-480108">
            <a:off x="3316288" y="1844675"/>
            <a:ext cx="2016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46" name="TEXTBOX531">
            <a:extLst>
              <a:ext uri="{FF2B5EF4-FFF2-40B4-BE49-F238E27FC236}">
                <a16:creationId xmlns:a16="http://schemas.microsoft.com/office/drawing/2014/main" id="{C0EC764D-5C6A-9F57-184B-1F4A67DEFFDA}"/>
              </a:ext>
            </a:extLst>
          </p:cNvPr>
          <p:cNvSpPr txBox="1">
            <a:spLocks noChangeArrowheads="1"/>
          </p:cNvSpPr>
          <p:nvPr/>
        </p:nvSpPr>
        <p:spPr bwMode="auto">
          <a:xfrm rot="-896891">
            <a:off x="3032125" y="1927225"/>
            <a:ext cx="52387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THAILANDE</a:t>
            </a:r>
            <a:endParaRPr lang="en-US" altLang="en-US" sz="40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47" name="TEXTBOX425">
            <a:extLst>
              <a:ext uri="{FF2B5EF4-FFF2-40B4-BE49-F238E27FC236}">
                <a16:creationId xmlns:a16="http://schemas.microsoft.com/office/drawing/2014/main" id="{064548A9-22ED-B925-7BCA-899B305784CA}"/>
              </a:ext>
            </a:extLst>
          </p:cNvPr>
          <p:cNvSpPr txBox="1">
            <a:spLocks noChangeArrowheads="1"/>
          </p:cNvSpPr>
          <p:nvPr/>
        </p:nvSpPr>
        <p:spPr bwMode="auto">
          <a:xfrm rot="-327627">
            <a:off x="3057525" y="2187575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48" name="TEXTBOX426">
            <a:extLst>
              <a:ext uri="{FF2B5EF4-FFF2-40B4-BE49-F238E27FC236}">
                <a16:creationId xmlns:a16="http://schemas.microsoft.com/office/drawing/2014/main" id="{A6EE5242-F65A-9ABB-39FB-B46E704F4E70}"/>
              </a:ext>
            </a:extLst>
          </p:cNvPr>
          <p:cNvSpPr txBox="1">
            <a:spLocks noChangeArrowheads="1"/>
          </p:cNvSpPr>
          <p:nvPr/>
        </p:nvSpPr>
        <p:spPr bwMode="auto">
          <a:xfrm rot="-397538">
            <a:off x="2838450" y="2536825"/>
            <a:ext cx="3810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JAPON</a:t>
            </a:r>
          </a:p>
        </p:txBody>
      </p:sp>
      <p:sp>
        <p:nvSpPr>
          <p:cNvPr id="2349" name="TEXTBOX428">
            <a:extLst>
              <a:ext uri="{FF2B5EF4-FFF2-40B4-BE49-F238E27FC236}">
                <a16:creationId xmlns:a16="http://schemas.microsoft.com/office/drawing/2014/main" id="{60481A49-5E0A-6324-62EC-EB54734C3523}"/>
              </a:ext>
            </a:extLst>
          </p:cNvPr>
          <p:cNvSpPr txBox="1">
            <a:spLocks noChangeArrowheads="1"/>
          </p:cNvSpPr>
          <p:nvPr/>
        </p:nvSpPr>
        <p:spPr bwMode="auto">
          <a:xfrm rot="-485515">
            <a:off x="2994025" y="1931988"/>
            <a:ext cx="201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50" name="TEXTBOX429">
            <a:extLst>
              <a:ext uri="{FF2B5EF4-FFF2-40B4-BE49-F238E27FC236}">
                <a16:creationId xmlns:a16="http://schemas.microsoft.com/office/drawing/2014/main" id="{3689E8DE-3966-FB3F-0819-F9B855CB24A0}"/>
              </a:ext>
            </a:extLst>
          </p:cNvPr>
          <p:cNvSpPr txBox="1">
            <a:spLocks noChangeArrowheads="1"/>
          </p:cNvSpPr>
          <p:nvPr/>
        </p:nvSpPr>
        <p:spPr bwMode="auto">
          <a:xfrm rot="-781665">
            <a:off x="2720975" y="2130425"/>
            <a:ext cx="3873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3300"/>
                </a:solidFill>
                <a:latin typeface="Arial Black" panose="020B0A04020102020204" pitchFamily="34" charset="0"/>
              </a:rPr>
              <a:t>KENYA</a:t>
            </a:r>
          </a:p>
        </p:txBody>
      </p:sp>
      <p:sp>
        <p:nvSpPr>
          <p:cNvPr id="2351" name="TEXTBOX431">
            <a:extLst>
              <a:ext uri="{FF2B5EF4-FFF2-40B4-BE49-F238E27FC236}">
                <a16:creationId xmlns:a16="http://schemas.microsoft.com/office/drawing/2014/main" id="{5336194D-E385-57D7-5B86-EB84F953C652}"/>
              </a:ext>
            </a:extLst>
          </p:cNvPr>
          <p:cNvSpPr txBox="1">
            <a:spLocks noChangeArrowheads="1"/>
          </p:cNvSpPr>
          <p:nvPr/>
        </p:nvSpPr>
        <p:spPr bwMode="auto">
          <a:xfrm rot="-1028642">
            <a:off x="2979738" y="1700213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VIET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NAM</a:t>
            </a:r>
          </a:p>
        </p:txBody>
      </p:sp>
      <p:sp>
        <p:nvSpPr>
          <p:cNvPr id="2352" name="TEXTBOX432">
            <a:extLst>
              <a:ext uri="{FF2B5EF4-FFF2-40B4-BE49-F238E27FC236}">
                <a16:creationId xmlns:a16="http://schemas.microsoft.com/office/drawing/2014/main" id="{C09FCDE1-CE64-9F5B-064D-1BB338D4ECC6}"/>
              </a:ext>
            </a:extLst>
          </p:cNvPr>
          <p:cNvSpPr txBox="1">
            <a:spLocks noChangeArrowheads="1"/>
          </p:cNvSpPr>
          <p:nvPr/>
        </p:nvSpPr>
        <p:spPr bwMode="auto">
          <a:xfrm rot="-1060107">
            <a:off x="2538413" y="1522413"/>
            <a:ext cx="609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MACEDOINE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DU NORD</a:t>
            </a:r>
          </a:p>
        </p:txBody>
      </p:sp>
      <p:sp>
        <p:nvSpPr>
          <p:cNvPr id="2353" name="TEXTBOX325">
            <a:extLst>
              <a:ext uri="{FF2B5EF4-FFF2-40B4-BE49-F238E27FC236}">
                <a16:creationId xmlns:a16="http://schemas.microsoft.com/office/drawing/2014/main" id="{0CC4B6F3-AED2-D3CD-052B-AF23D2CB9943}"/>
              </a:ext>
            </a:extLst>
          </p:cNvPr>
          <p:cNvSpPr txBox="1">
            <a:spLocks noChangeArrowheads="1"/>
          </p:cNvSpPr>
          <p:nvPr/>
        </p:nvSpPr>
        <p:spPr bwMode="auto">
          <a:xfrm rot="-1036402">
            <a:off x="2220913" y="1789113"/>
            <a:ext cx="49053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3300"/>
                </a:solidFill>
                <a:latin typeface="Arial Black" panose="020B0A04020102020204" pitchFamily="34" charset="0"/>
              </a:rPr>
              <a:t>COLOMBIE</a:t>
            </a:r>
          </a:p>
        </p:txBody>
      </p:sp>
      <p:sp>
        <p:nvSpPr>
          <p:cNvPr id="2354" name="TEXTBOX328">
            <a:extLst>
              <a:ext uri="{FF2B5EF4-FFF2-40B4-BE49-F238E27FC236}">
                <a16:creationId xmlns:a16="http://schemas.microsoft.com/office/drawing/2014/main" id="{7121F4F9-2E47-4D04-73BE-7E97DC544B9E}"/>
              </a:ext>
            </a:extLst>
          </p:cNvPr>
          <p:cNvSpPr txBox="1">
            <a:spLocks noChangeArrowheads="1"/>
          </p:cNvSpPr>
          <p:nvPr/>
        </p:nvSpPr>
        <p:spPr bwMode="auto">
          <a:xfrm rot="-1073771">
            <a:off x="2143125" y="1630363"/>
            <a:ext cx="53816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COSTA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RICA</a:t>
            </a:r>
          </a:p>
        </p:txBody>
      </p:sp>
      <p:sp>
        <p:nvSpPr>
          <p:cNvPr id="2355" name="TEXTBOX331">
            <a:extLst>
              <a:ext uri="{FF2B5EF4-FFF2-40B4-BE49-F238E27FC236}">
                <a16:creationId xmlns:a16="http://schemas.microsoft.com/office/drawing/2014/main" id="{AE5F1362-5667-66BF-942F-F716F0E4FCA9}"/>
              </a:ext>
            </a:extLst>
          </p:cNvPr>
          <p:cNvSpPr txBox="1">
            <a:spLocks noChangeArrowheads="1"/>
          </p:cNvSpPr>
          <p:nvPr/>
        </p:nvSpPr>
        <p:spPr bwMode="auto">
          <a:xfrm rot="-945479">
            <a:off x="2616200" y="1749425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KOWEIT</a:t>
            </a:r>
          </a:p>
        </p:txBody>
      </p:sp>
      <p:sp>
        <p:nvSpPr>
          <p:cNvPr id="2356" name="TEXTBOX226">
            <a:extLst>
              <a:ext uri="{FF2B5EF4-FFF2-40B4-BE49-F238E27FC236}">
                <a16:creationId xmlns:a16="http://schemas.microsoft.com/office/drawing/2014/main" id="{C227D482-BD59-FC2C-5A1E-60DB9C3EF876}"/>
              </a:ext>
            </a:extLst>
          </p:cNvPr>
          <p:cNvSpPr txBox="1">
            <a:spLocks noChangeArrowheads="1"/>
          </p:cNvSpPr>
          <p:nvPr/>
        </p:nvSpPr>
        <p:spPr bwMode="auto">
          <a:xfrm rot="-168976">
            <a:off x="2541588" y="2917825"/>
            <a:ext cx="48101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BULGARIE</a:t>
            </a:r>
          </a:p>
        </p:txBody>
      </p:sp>
      <p:sp>
        <p:nvSpPr>
          <p:cNvPr id="2357" name="TEXTBOX227">
            <a:extLst>
              <a:ext uri="{FF2B5EF4-FFF2-40B4-BE49-F238E27FC236}">
                <a16:creationId xmlns:a16="http://schemas.microsoft.com/office/drawing/2014/main" id="{143914A8-A901-B0EB-0C47-85FC88F5EEE7}"/>
              </a:ext>
            </a:extLst>
          </p:cNvPr>
          <p:cNvSpPr txBox="1">
            <a:spLocks noChangeArrowheads="1"/>
          </p:cNvSpPr>
          <p:nvPr/>
        </p:nvSpPr>
        <p:spPr bwMode="auto">
          <a:xfrm rot="-401190">
            <a:off x="2139950" y="19907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58" name="TEXTBOX228">
            <a:extLst>
              <a:ext uri="{FF2B5EF4-FFF2-40B4-BE49-F238E27FC236}">
                <a16:creationId xmlns:a16="http://schemas.microsoft.com/office/drawing/2014/main" id="{4F14E5F9-5812-7238-A6F2-00524C9D4BEC}"/>
              </a:ext>
            </a:extLst>
          </p:cNvPr>
          <p:cNvSpPr txBox="1">
            <a:spLocks noChangeArrowheads="1"/>
          </p:cNvSpPr>
          <p:nvPr/>
        </p:nvSpPr>
        <p:spPr bwMode="auto">
          <a:xfrm rot="-759339">
            <a:off x="2330450" y="1989138"/>
            <a:ext cx="439738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CHYPRE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359" name="TEXTBOX229">
            <a:extLst>
              <a:ext uri="{FF2B5EF4-FFF2-40B4-BE49-F238E27FC236}">
                <a16:creationId xmlns:a16="http://schemas.microsoft.com/office/drawing/2014/main" id="{C067D878-E514-341A-EEFF-FE37713C2BDB}"/>
              </a:ext>
            </a:extLst>
          </p:cNvPr>
          <p:cNvSpPr txBox="1">
            <a:spLocks noChangeArrowheads="1"/>
          </p:cNvSpPr>
          <p:nvPr/>
        </p:nvSpPr>
        <p:spPr bwMode="auto">
          <a:xfrm rot="-238785">
            <a:off x="2533650" y="2725738"/>
            <a:ext cx="4540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BURUNDI</a:t>
            </a:r>
          </a:p>
        </p:txBody>
      </p:sp>
      <p:sp>
        <p:nvSpPr>
          <p:cNvPr id="2360" name="TEXTBOX232">
            <a:extLst>
              <a:ext uri="{FF2B5EF4-FFF2-40B4-BE49-F238E27FC236}">
                <a16:creationId xmlns:a16="http://schemas.microsoft.com/office/drawing/2014/main" id="{117A87CF-CDAB-A725-6CA5-C6D70FD24E0F}"/>
              </a:ext>
            </a:extLst>
          </p:cNvPr>
          <p:cNvSpPr txBox="1">
            <a:spLocks noChangeArrowheads="1"/>
          </p:cNvSpPr>
          <p:nvPr/>
        </p:nvSpPr>
        <p:spPr bwMode="auto">
          <a:xfrm rot="-439043">
            <a:off x="2509838" y="2525713"/>
            <a:ext cx="37941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CHILI</a:t>
            </a:r>
          </a:p>
        </p:txBody>
      </p:sp>
      <p:sp>
        <p:nvSpPr>
          <p:cNvPr id="2361" name="TEXTBOX925">
            <a:extLst>
              <a:ext uri="{FF2B5EF4-FFF2-40B4-BE49-F238E27FC236}">
                <a16:creationId xmlns:a16="http://schemas.microsoft.com/office/drawing/2014/main" id="{20752D64-803B-6F0C-ECC1-A0240352292D}"/>
              </a:ext>
            </a:extLst>
          </p:cNvPr>
          <p:cNvSpPr txBox="1">
            <a:spLocks noChangeArrowheads="1"/>
          </p:cNvSpPr>
          <p:nvPr/>
        </p:nvSpPr>
        <p:spPr bwMode="auto">
          <a:xfrm rot="-726658">
            <a:off x="4200525" y="1920875"/>
            <a:ext cx="38258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GRECE</a:t>
            </a:r>
          </a:p>
        </p:txBody>
      </p:sp>
      <p:sp>
        <p:nvSpPr>
          <p:cNvPr id="2362" name="TEXTBOX926">
            <a:extLst>
              <a:ext uri="{FF2B5EF4-FFF2-40B4-BE49-F238E27FC236}">
                <a16:creationId xmlns:a16="http://schemas.microsoft.com/office/drawing/2014/main" id="{6C30B215-CA19-15B7-9FDA-63BB6F3FB0A9}"/>
              </a:ext>
            </a:extLst>
          </p:cNvPr>
          <p:cNvSpPr txBox="1">
            <a:spLocks noChangeArrowheads="1"/>
          </p:cNvSpPr>
          <p:nvPr/>
        </p:nvSpPr>
        <p:spPr bwMode="auto">
          <a:xfrm rot="-592611">
            <a:off x="4559300" y="1930400"/>
            <a:ext cx="3873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ITALIE </a:t>
            </a:r>
          </a:p>
        </p:txBody>
      </p:sp>
      <p:sp>
        <p:nvSpPr>
          <p:cNvPr id="2363" name="TEXTBOX928">
            <a:extLst>
              <a:ext uri="{FF2B5EF4-FFF2-40B4-BE49-F238E27FC236}">
                <a16:creationId xmlns:a16="http://schemas.microsoft.com/office/drawing/2014/main" id="{80A87CDD-36C8-7A28-6835-5E296D71CC9F}"/>
              </a:ext>
            </a:extLst>
          </p:cNvPr>
          <p:cNvSpPr txBox="1">
            <a:spLocks noChangeArrowheads="1"/>
          </p:cNvSpPr>
          <p:nvPr/>
        </p:nvSpPr>
        <p:spPr bwMode="auto">
          <a:xfrm rot="-818199">
            <a:off x="4100513" y="1747838"/>
            <a:ext cx="46513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</a:t>
            </a: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RENADE</a:t>
            </a:r>
          </a:p>
        </p:txBody>
      </p:sp>
      <p:sp>
        <p:nvSpPr>
          <p:cNvPr id="2364" name="TEXTBOX931">
            <a:extLst>
              <a:ext uri="{FF2B5EF4-FFF2-40B4-BE49-F238E27FC236}">
                <a16:creationId xmlns:a16="http://schemas.microsoft.com/office/drawing/2014/main" id="{942A4252-B1EB-9185-8961-0E522190580F}"/>
              </a:ext>
            </a:extLst>
          </p:cNvPr>
          <p:cNvSpPr txBox="1">
            <a:spLocks noChangeArrowheads="1"/>
          </p:cNvSpPr>
          <p:nvPr/>
        </p:nvSpPr>
        <p:spPr bwMode="auto">
          <a:xfrm rot="-786319">
            <a:off x="4025900" y="1543050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GUATEMALA</a:t>
            </a:r>
          </a:p>
        </p:txBody>
      </p:sp>
      <p:sp>
        <p:nvSpPr>
          <p:cNvPr id="2365" name="TEXTBOX932">
            <a:extLst>
              <a:ext uri="{FF2B5EF4-FFF2-40B4-BE49-F238E27FC236}">
                <a16:creationId xmlns:a16="http://schemas.microsoft.com/office/drawing/2014/main" id="{94C140F2-4208-8F74-F61C-6B94F3876D64}"/>
              </a:ext>
            </a:extLst>
          </p:cNvPr>
          <p:cNvSpPr txBox="1">
            <a:spLocks noChangeArrowheads="1"/>
          </p:cNvSpPr>
          <p:nvPr/>
        </p:nvSpPr>
        <p:spPr bwMode="auto">
          <a:xfrm rot="943068">
            <a:off x="4746625" y="5027613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KAZAKHSTAN </a:t>
            </a:r>
          </a:p>
        </p:txBody>
      </p:sp>
      <p:sp>
        <p:nvSpPr>
          <p:cNvPr id="2366" name="TEXTBOX1026">
            <a:extLst>
              <a:ext uri="{FF2B5EF4-FFF2-40B4-BE49-F238E27FC236}">
                <a16:creationId xmlns:a16="http://schemas.microsoft.com/office/drawing/2014/main" id="{A8AA4D40-6BF7-BBC9-A1E1-4EA65CB3927D}"/>
              </a:ext>
            </a:extLst>
          </p:cNvPr>
          <p:cNvSpPr txBox="1">
            <a:spLocks noChangeArrowheads="1"/>
          </p:cNvSpPr>
          <p:nvPr/>
        </p:nvSpPr>
        <p:spPr bwMode="auto">
          <a:xfrm rot="-633786">
            <a:off x="4233863" y="2101850"/>
            <a:ext cx="395287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GABON</a:t>
            </a:r>
          </a:p>
        </p:txBody>
      </p:sp>
      <p:sp>
        <p:nvSpPr>
          <p:cNvPr id="2367" name="TEXTBOX1029">
            <a:extLst>
              <a:ext uri="{FF2B5EF4-FFF2-40B4-BE49-F238E27FC236}">
                <a16:creationId xmlns:a16="http://schemas.microsoft.com/office/drawing/2014/main" id="{1B5E8228-B8F5-261F-2EDD-E6D8CFFBD98E}"/>
              </a:ext>
            </a:extLst>
          </p:cNvPr>
          <p:cNvSpPr txBox="1">
            <a:spLocks noChangeArrowheads="1"/>
          </p:cNvSpPr>
          <p:nvPr/>
        </p:nvSpPr>
        <p:spPr bwMode="auto">
          <a:xfrm rot="-648113">
            <a:off x="4581525" y="2093913"/>
            <a:ext cx="3905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ISRAEL</a:t>
            </a:r>
          </a:p>
        </p:txBody>
      </p:sp>
      <p:sp>
        <p:nvSpPr>
          <p:cNvPr id="2368" name="TEXTBOX1030">
            <a:extLst>
              <a:ext uri="{FF2B5EF4-FFF2-40B4-BE49-F238E27FC236}">
                <a16:creationId xmlns:a16="http://schemas.microsoft.com/office/drawing/2014/main" id="{AF41B98D-93B7-710F-5D4A-CDAE4BF585E7}"/>
              </a:ext>
            </a:extLst>
          </p:cNvPr>
          <p:cNvSpPr txBox="1">
            <a:spLocks noChangeArrowheads="1"/>
          </p:cNvSpPr>
          <p:nvPr/>
        </p:nvSpPr>
        <p:spPr bwMode="auto">
          <a:xfrm rot="796660">
            <a:off x="4822825" y="4848225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KIRIBATI </a:t>
            </a:r>
          </a:p>
        </p:txBody>
      </p:sp>
      <p:sp>
        <p:nvSpPr>
          <p:cNvPr id="2369" name="TEXTBOX1032">
            <a:extLst>
              <a:ext uri="{FF2B5EF4-FFF2-40B4-BE49-F238E27FC236}">
                <a16:creationId xmlns:a16="http://schemas.microsoft.com/office/drawing/2014/main" id="{C97D4928-3B72-11C3-9C9F-980D8BD60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6663" y="2903538"/>
            <a:ext cx="515937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LUXEMBOURG</a:t>
            </a:r>
          </a:p>
        </p:txBody>
      </p:sp>
      <p:sp>
        <p:nvSpPr>
          <p:cNvPr id="2370" name="TEXTBOX1125">
            <a:extLst>
              <a:ext uri="{FF2B5EF4-FFF2-40B4-BE49-F238E27FC236}">
                <a16:creationId xmlns:a16="http://schemas.microsoft.com/office/drawing/2014/main" id="{2ACFA2D3-B854-A499-BA5A-29386A7E3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9838" y="3492500"/>
            <a:ext cx="5286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LIECHTENSTEIN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71" name="TEXTBOX1128">
            <a:extLst>
              <a:ext uri="{FF2B5EF4-FFF2-40B4-BE49-F238E27FC236}">
                <a16:creationId xmlns:a16="http://schemas.microsoft.com/office/drawing/2014/main" id="{C33021C1-8C75-4EAD-FB91-2E3C1DF81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0950" y="3071813"/>
            <a:ext cx="4556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LITUANIE</a:t>
            </a:r>
          </a:p>
        </p:txBody>
      </p:sp>
      <p:sp>
        <p:nvSpPr>
          <p:cNvPr id="2372" name="TEXTBOX1131">
            <a:extLst>
              <a:ext uri="{FF2B5EF4-FFF2-40B4-BE49-F238E27FC236}">
                <a16:creationId xmlns:a16="http://schemas.microsoft.com/office/drawing/2014/main" id="{EF0704E2-7E35-E978-1958-23C425FDE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963" y="2724150"/>
            <a:ext cx="5286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MADAGASCAR</a:t>
            </a:r>
          </a:p>
        </p:txBody>
      </p:sp>
      <p:sp>
        <p:nvSpPr>
          <p:cNvPr id="2373" name="TEXTBOX1226">
            <a:extLst>
              <a:ext uri="{FF2B5EF4-FFF2-40B4-BE49-F238E27FC236}">
                <a16:creationId xmlns:a16="http://schemas.microsoft.com/office/drawing/2014/main" id="{387D6D80-64DA-0792-A57B-86CC66E46E94}"/>
              </a:ext>
            </a:extLst>
          </p:cNvPr>
          <p:cNvSpPr txBox="1">
            <a:spLocks noChangeArrowheads="1"/>
          </p:cNvSpPr>
          <p:nvPr/>
        </p:nvSpPr>
        <p:spPr bwMode="auto">
          <a:xfrm rot="-542169">
            <a:off x="4899025" y="1931988"/>
            <a:ext cx="37941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MALTE</a:t>
            </a:r>
          </a:p>
        </p:txBody>
      </p:sp>
      <p:sp>
        <p:nvSpPr>
          <p:cNvPr id="2374" name="TEXTBOX1227">
            <a:extLst>
              <a:ext uri="{FF2B5EF4-FFF2-40B4-BE49-F238E27FC236}">
                <a16:creationId xmlns:a16="http://schemas.microsoft.com/office/drawing/2014/main" id="{79378388-38C4-6870-9D1E-2B4DE235B13A}"/>
              </a:ext>
            </a:extLst>
          </p:cNvPr>
          <p:cNvSpPr txBox="1">
            <a:spLocks noChangeArrowheads="1"/>
          </p:cNvSpPr>
          <p:nvPr/>
        </p:nvSpPr>
        <p:spPr bwMode="auto">
          <a:xfrm rot="-769983">
            <a:off x="4822825" y="17367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MAURICE</a:t>
            </a:r>
          </a:p>
        </p:txBody>
      </p:sp>
      <p:sp>
        <p:nvSpPr>
          <p:cNvPr id="2375" name="TEXTBOX1229">
            <a:extLst>
              <a:ext uri="{FF2B5EF4-FFF2-40B4-BE49-F238E27FC236}">
                <a16:creationId xmlns:a16="http://schemas.microsoft.com/office/drawing/2014/main" id="{4C236BE8-883B-B16C-524A-4CA95CC7904B}"/>
              </a:ext>
            </a:extLst>
          </p:cNvPr>
          <p:cNvSpPr txBox="1">
            <a:spLocks noChangeArrowheads="1"/>
          </p:cNvSpPr>
          <p:nvPr/>
        </p:nvSpPr>
        <p:spPr bwMode="auto">
          <a:xfrm rot="-531383">
            <a:off x="4953000" y="2106613"/>
            <a:ext cx="3254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MALI</a:t>
            </a:r>
          </a:p>
        </p:txBody>
      </p:sp>
      <p:sp>
        <p:nvSpPr>
          <p:cNvPr id="2376" name="TEXTBOX1232">
            <a:extLst>
              <a:ext uri="{FF2B5EF4-FFF2-40B4-BE49-F238E27FC236}">
                <a16:creationId xmlns:a16="http://schemas.microsoft.com/office/drawing/2014/main" id="{BC92AE20-0194-7023-2748-42003DE70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563" y="2522538"/>
            <a:ext cx="4699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MALAISIE</a:t>
            </a:r>
          </a:p>
        </p:txBody>
      </p:sp>
      <p:sp>
        <p:nvSpPr>
          <p:cNvPr id="2377" name="TEXTBOX1325">
            <a:extLst>
              <a:ext uri="{FF2B5EF4-FFF2-40B4-BE49-F238E27FC236}">
                <a16:creationId xmlns:a16="http://schemas.microsoft.com/office/drawing/2014/main" id="{8D496B0D-E6FE-E56B-1CDA-3FAE26D42679}"/>
              </a:ext>
            </a:extLst>
          </p:cNvPr>
          <p:cNvSpPr txBox="1">
            <a:spLocks noChangeArrowheads="1"/>
          </p:cNvSpPr>
          <p:nvPr/>
        </p:nvSpPr>
        <p:spPr bwMode="auto">
          <a:xfrm rot="271910">
            <a:off x="5356225" y="4029075"/>
            <a:ext cx="50165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MOZAMBIQUE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78" name="TEXTBOX1326">
            <a:extLst>
              <a:ext uri="{FF2B5EF4-FFF2-40B4-BE49-F238E27FC236}">
                <a16:creationId xmlns:a16="http://schemas.microsoft.com/office/drawing/2014/main" id="{8BD422C1-6301-AA8A-CBB1-D90DC2ACB98F}"/>
              </a:ext>
            </a:extLst>
          </p:cNvPr>
          <p:cNvSpPr txBox="1">
            <a:spLocks noChangeArrowheads="1"/>
          </p:cNvSpPr>
          <p:nvPr/>
        </p:nvSpPr>
        <p:spPr bwMode="auto">
          <a:xfrm rot="629956">
            <a:off x="5287963" y="4460875"/>
            <a:ext cx="512762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MONTENEGRO</a:t>
            </a:r>
            <a:endParaRPr lang="en-US" altLang="en-US" sz="4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379" name="TEXTBOX1327">
            <a:extLst>
              <a:ext uri="{FF2B5EF4-FFF2-40B4-BE49-F238E27FC236}">
                <a16:creationId xmlns:a16="http://schemas.microsoft.com/office/drawing/2014/main" id="{BC27CB33-B7BB-B3B1-51EB-EA86F3045474}"/>
              </a:ext>
            </a:extLst>
          </p:cNvPr>
          <p:cNvSpPr txBox="1">
            <a:spLocks noChangeArrowheads="1"/>
          </p:cNvSpPr>
          <p:nvPr/>
        </p:nvSpPr>
        <p:spPr bwMode="auto">
          <a:xfrm rot="601247">
            <a:off x="5249863" y="4656138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MONGOLIE</a:t>
            </a:r>
          </a:p>
        </p:txBody>
      </p:sp>
      <p:sp>
        <p:nvSpPr>
          <p:cNvPr id="2380" name="TEXTBOX1328">
            <a:extLst>
              <a:ext uri="{FF2B5EF4-FFF2-40B4-BE49-F238E27FC236}">
                <a16:creationId xmlns:a16="http://schemas.microsoft.com/office/drawing/2014/main" id="{BA2F02CF-8742-6AA4-6BC0-E2475A7BB40B}"/>
              </a:ext>
            </a:extLst>
          </p:cNvPr>
          <p:cNvSpPr txBox="1">
            <a:spLocks noChangeArrowheads="1"/>
          </p:cNvSpPr>
          <p:nvPr/>
        </p:nvSpPr>
        <p:spPr bwMode="auto">
          <a:xfrm rot="793935">
            <a:off x="5207000" y="4826000"/>
            <a:ext cx="461963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MONACO </a:t>
            </a:r>
          </a:p>
        </p:txBody>
      </p:sp>
      <p:sp>
        <p:nvSpPr>
          <p:cNvPr id="2381" name="TEXTBOX1330">
            <a:extLst>
              <a:ext uri="{FF2B5EF4-FFF2-40B4-BE49-F238E27FC236}">
                <a16:creationId xmlns:a16="http://schemas.microsoft.com/office/drawing/2014/main" id="{CE91793E-9007-7C42-74E4-104F4479D5F4}"/>
              </a:ext>
            </a:extLst>
          </p:cNvPr>
          <p:cNvSpPr txBox="1">
            <a:spLocks noChangeArrowheads="1"/>
          </p:cNvSpPr>
          <p:nvPr/>
        </p:nvSpPr>
        <p:spPr bwMode="auto">
          <a:xfrm rot="-726454">
            <a:off x="4741863" y="1566863"/>
            <a:ext cx="5778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MAURITANIE</a:t>
            </a:r>
          </a:p>
        </p:txBody>
      </p:sp>
      <p:sp>
        <p:nvSpPr>
          <p:cNvPr id="2382" name="TEXTBOX1331">
            <a:extLst>
              <a:ext uri="{FF2B5EF4-FFF2-40B4-BE49-F238E27FC236}">
                <a16:creationId xmlns:a16="http://schemas.microsoft.com/office/drawing/2014/main" id="{2C9F6C05-15BB-BA1C-B9C1-BDE88E01D38D}"/>
              </a:ext>
            </a:extLst>
          </p:cNvPr>
          <p:cNvSpPr txBox="1">
            <a:spLocks noChangeArrowheads="1"/>
          </p:cNvSpPr>
          <p:nvPr/>
        </p:nvSpPr>
        <p:spPr bwMode="auto">
          <a:xfrm rot="743579">
            <a:off x="6243638" y="4852988"/>
            <a:ext cx="61595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SRI LANKA</a:t>
            </a:r>
          </a:p>
        </p:txBody>
      </p:sp>
      <p:sp>
        <p:nvSpPr>
          <p:cNvPr id="2383" name="TEXTBOX1332">
            <a:extLst>
              <a:ext uri="{FF2B5EF4-FFF2-40B4-BE49-F238E27FC236}">
                <a16:creationId xmlns:a16="http://schemas.microsoft.com/office/drawing/2014/main" id="{3EDB69BB-A03D-DE96-30E1-3134D2DF3031}"/>
              </a:ext>
            </a:extLst>
          </p:cNvPr>
          <p:cNvSpPr txBox="1">
            <a:spLocks noChangeArrowheads="1"/>
          </p:cNvSpPr>
          <p:nvPr/>
        </p:nvSpPr>
        <p:spPr bwMode="auto">
          <a:xfrm rot="721243">
            <a:off x="5111750" y="5026025"/>
            <a:ext cx="609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MICRONESIE</a:t>
            </a:r>
          </a:p>
        </p:txBody>
      </p:sp>
      <p:sp>
        <p:nvSpPr>
          <p:cNvPr id="2384" name="TextBox 1">
            <a:extLst>
              <a:ext uri="{FF2B5EF4-FFF2-40B4-BE49-F238E27FC236}">
                <a16:creationId xmlns:a16="http://schemas.microsoft.com/office/drawing/2014/main" id="{27267298-9D62-93E1-A7A0-68CC00FBB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963" y="914400"/>
            <a:ext cx="184150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>
              <a:latin typeface="Arial Black" panose="020B0A04020102020204" pitchFamily="34" charset="0"/>
            </a:endParaRPr>
          </a:p>
        </p:txBody>
      </p:sp>
      <p:sp>
        <p:nvSpPr>
          <p:cNvPr id="2385" name="TextBox 483">
            <a:extLst>
              <a:ext uri="{FF2B5EF4-FFF2-40B4-BE49-F238E27FC236}">
                <a16:creationId xmlns:a16="http://schemas.microsoft.com/office/drawing/2014/main" id="{7DDC9AD9-63BA-9AFA-333E-100327998A4D}"/>
              </a:ext>
            </a:extLst>
          </p:cNvPr>
          <p:cNvSpPr txBox="1">
            <a:spLocks noChangeArrowheads="1"/>
          </p:cNvSpPr>
          <p:nvPr/>
        </p:nvSpPr>
        <p:spPr bwMode="auto">
          <a:xfrm rot="-6737526">
            <a:off x="5347494" y="634207"/>
            <a:ext cx="4397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800">
                <a:latin typeface="Arial Black" panose="020B0A04020102020204" pitchFamily="34" charset="0"/>
              </a:rPr>
              <a:t>ONG</a:t>
            </a:r>
            <a:endParaRPr lang="en-US" altLang="en-US" sz="800">
              <a:latin typeface="Arial Black" panose="020B0A04020102020204" pitchFamily="34" charset="0"/>
            </a:endParaRPr>
          </a:p>
        </p:txBody>
      </p:sp>
      <p:sp>
        <p:nvSpPr>
          <p:cNvPr id="2386" name="TextBox 2">
            <a:extLst>
              <a:ext uri="{FF2B5EF4-FFF2-40B4-BE49-F238E27FC236}">
                <a16:creationId xmlns:a16="http://schemas.microsoft.com/office/drawing/2014/main" id="{FC98DE08-FC55-791D-7173-2D2AEF88B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975" y="5749925"/>
            <a:ext cx="184150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500">
              <a:latin typeface="Arial Black" panose="020B0A04020102020204" pitchFamily="34" charset="0"/>
            </a:endParaRPr>
          </a:p>
        </p:txBody>
      </p:sp>
      <p:sp>
        <p:nvSpPr>
          <p:cNvPr id="2387" name="TextBox 485">
            <a:extLst>
              <a:ext uri="{FF2B5EF4-FFF2-40B4-BE49-F238E27FC236}">
                <a16:creationId xmlns:a16="http://schemas.microsoft.com/office/drawing/2014/main" id="{84252A71-3586-635F-6765-1B2C0C89B6D3}"/>
              </a:ext>
            </a:extLst>
          </p:cNvPr>
          <p:cNvSpPr txBox="1">
            <a:spLocks noChangeArrowheads="1"/>
          </p:cNvSpPr>
          <p:nvPr/>
        </p:nvSpPr>
        <p:spPr bwMode="auto">
          <a:xfrm rot="-3818548">
            <a:off x="3872706" y="5706269"/>
            <a:ext cx="6238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ASSISTANT DE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CONFERENCE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04" name="TEXTBOX1612">
            <a:extLst>
              <a:ext uri="{FF2B5EF4-FFF2-40B4-BE49-F238E27FC236}">
                <a16:creationId xmlns:a16="http://schemas.microsoft.com/office/drawing/2014/main" id="{D10B4B84-19C2-E44F-7C04-F61105EC0638}"/>
              </a:ext>
            </a:extLst>
          </p:cNvPr>
          <p:cNvSpPr txBox="1">
            <a:spLocks noChangeArrowheads="1"/>
          </p:cNvSpPr>
          <p:nvPr/>
        </p:nvSpPr>
        <p:spPr bwMode="auto">
          <a:xfrm rot="172140">
            <a:off x="6805613" y="3871913"/>
            <a:ext cx="506412" cy="15398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350" dirty="0">
                <a:solidFill>
                  <a:srgbClr val="000000"/>
                </a:solidFill>
                <a:latin typeface="Arial Black" panose="020B0A04020102020204" pitchFamily="34" charset="0"/>
              </a:rPr>
              <a:t>VENEZUELA</a:t>
            </a:r>
          </a:p>
        </p:txBody>
      </p:sp>
      <p:sp>
        <p:nvSpPr>
          <p:cNvPr id="2389" name="TEXTBOX1504">
            <a:extLst>
              <a:ext uri="{FF2B5EF4-FFF2-40B4-BE49-F238E27FC236}">
                <a16:creationId xmlns:a16="http://schemas.microsoft.com/office/drawing/2014/main" id="{AF8A7039-1CE7-6178-4511-3448971C5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654425"/>
            <a:ext cx="40798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YEMEN</a:t>
            </a:r>
          </a:p>
        </p:txBody>
      </p:sp>
      <p:sp>
        <p:nvSpPr>
          <p:cNvPr id="2390" name="TEXTBOX1504">
            <a:extLst>
              <a:ext uri="{FF2B5EF4-FFF2-40B4-BE49-F238E27FC236}">
                <a16:creationId xmlns:a16="http://schemas.microsoft.com/office/drawing/2014/main" id="{E3715BE2-8EFC-BADF-8318-3827BBBAF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2763" y="3487738"/>
            <a:ext cx="423862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ZAMBIE</a:t>
            </a:r>
          </a:p>
        </p:txBody>
      </p:sp>
      <p:sp>
        <p:nvSpPr>
          <p:cNvPr id="2391" name="TEXTBOX1504">
            <a:extLst>
              <a:ext uri="{FF2B5EF4-FFF2-40B4-BE49-F238E27FC236}">
                <a16:creationId xmlns:a16="http://schemas.microsoft.com/office/drawing/2014/main" id="{C6A21458-B905-0ACE-7904-8B895C2CD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081338"/>
            <a:ext cx="514350" cy="15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ZIMBABWE</a:t>
            </a:r>
          </a:p>
        </p:txBody>
      </p:sp>
      <p:sp>
        <p:nvSpPr>
          <p:cNvPr id="2392" name="TEXTBOX1504">
            <a:extLst>
              <a:ext uri="{FF2B5EF4-FFF2-40B4-BE49-F238E27FC236}">
                <a16:creationId xmlns:a16="http://schemas.microsoft.com/office/drawing/2014/main" id="{808AF798-CA49-404C-BF78-4CC4BEC3E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944813"/>
            <a:ext cx="457200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0000"/>
                </a:solidFill>
                <a:latin typeface="Arial Black" panose="020B0A04020102020204" pitchFamily="34" charset="0"/>
              </a:rPr>
              <a:t>SAINT SIEGE</a:t>
            </a:r>
          </a:p>
        </p:txBody>
      </p:sp>
      <p:sp>
        <p:nvSpPr>
          <p:cNvPr id="2393" name="TEXTBOX1504">
            <a:extLst>
              <a:ext uri="{FF2B5EF4-FFF2-40B4-BE49-F238E27FC236}">
                <a16:creationId xmlns:a16="http://schemas.microsoft.com/office/drawing/2014/main" id="{CB3F237E-D845-918F-0BD0-EB0C86EB2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820988"/>
            <a:ext cx="447675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UNION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EUROPEENE</a:t>
            </a:r>
          </a:p>
        </p:txBody>
      </p:sp>
      <p:sp>
        <p:nvSpPr>
          <p:cNvPr id="2394" name="TEXTBOX1504">
            <a:extLst>
              <a:ext uri="{FF2B5EF4-FFF2-40B4-BE49-F238E27FC236}">
                <a16:creationId xmlns:a16="http://schemas.microsoft.com/office/drawing/2014/main" id="{D99E1435-7765-221A-2D8A-C1B2B7199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743200"/>
            <a:ext cx="4730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 CARICOM</a:t>
            </a:r>
          </a:p>
        </p:txBody>
      </p:sp>
      <p:sp>
        <p:nvSpPr>
          <p:cNvPr id="2395" name="TEXTBOX1504">
            <a:extLst>
              <a:ext uri="{FF2B5EF4-FFF2-40B4-BE49-F238E27FC236}">
                <a16:creationId xmlns:a16="http://schemas.microsoft.com/office/drawing/2014/main" id="{A94C248E-290A-0C11-EF47-2677A4AB39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667000"/>
            <a:ext cx="32543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CCG</a:t>
            </a:r>
          </a:p>
        </p:txBody>
      </p:sp>
      <p:sp>
        <p:nvSpPr>
          <p:cNvPr id="2396" name="TEXTBOX1504">
            <a:extLst>
              <a:ext uri="{FF2B5EF4-FFF2-40B4-BE49-F238E27FC236}">
                <a16:creationId xmlns:a16="http://schemas.microsoft.com/office/drawing/2014/main" id="{BD6B2CB0-A232-9A4F-2A44-940FEB74D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590800"/>
            <a:ext cx="461963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CENTRE SUD</a:t>
            </a:r>
          </a:p>
        </p:txBody>
      </p:sp>
      <p:sp>
        <p:nvSpPr>
          <p:cNvPr id="2413" name="TEXTBOX1504">
            <a:extLst>
              <a:ext uri="{FF2B5EF4-FFF2-40B4-BE49-F238E27FC236}">
                <a16:creationId xmlns:a16="http://schemas.microsoft.com/office/drawing/2014/main" id="{9D53A956-1516-02A0-C314-2DF2ABA43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438400"/>
            <a:ext cx="520700" cy="15398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400" dirty="0">
                <a:solidFill>
                  <a:srgbClr val="0070C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250" dirty="0">
                <a:solidFill>
                  <a:srgbClr val="0070C0"/>
                </a:solidFill>
                <a:latin typeface="Arial Black" panose="020B0A04020102020204" pitchFamily="34" charset="0"/>
              </a:rPr>
              <a:t>COMMONWEALTH</a:t>
            </a:r>
          </a:p>
        </p:txBody>
      </p:sp>
      <p:sp>
        <p:nvSpPr>
          <p:cNvPr id="2398" name="TEXTBOX1504">
            <a:extLst>
              <a:ext uri="{FF2B5EF4-FFF2-40B4-BE49-F238E27FC236}">
                <a16:creationId xmlns:a16="http://schemas.microsoft.com/office/drawing/2014/main" id="{6E7BC182-631E-C737-C4AE-C51672E5B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110038"/>
            <a:ext cx="46831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CONSEIL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DE L’EUROPE</a:t>
            </a:r>
          </a:p>
        </p:txBody>
      </p:sp>
      <p:sp>
        <p:nvSpPr>
          <p:cNvPr id="2399" name="TEXTBOX1504">
            <a:extLst>
              <a:ext uri="{FF2B5EF4-FFF2-40B4-BE49-F238E27FC236}">
                <a16:creationId xmlns:a16="http://schemas.microsoft.com/office/drawing/2014/main" id="{FF9372C6-0655-27CE-68D4-ACA354C79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08438"/>
            <a:ext cx="4572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LEA</a:t>
            </a:r>
          </a:p>
        </p:txBody>
      </p:sp>
      <p:sp>
        <p:nvSpPr>
          <p:cNvPr id="2400" name="TEXTBOX1504">
            <a:extLst>
              <a:ext uri="{FF2B5EF4-FFF2-40B4-BE49-F238E27FC236}">
                <a16:creationId xmlns:a16="http://schemas.microsoft.com/office/drawing/2014/main" id="{9385C696-2247-1F6A-27DE-4F6F7ED64147}"/>
              </a:ext>
            </a:extLst>
          </p:cNvPr>
          <p:cNvSpPr txBox="1">
            <a:spLocks noChangeArrowheads="1"/>
          </p:cNvSpPr>
          <p:nvPr/>
        </p:nvSpPr>
        <p:spPr bwMode="auto">
          <a:xfrm rot="-159195">
            <a:off x="7165975" y="3894138"/>
            <a:ext cx="3778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OCI</a:t>
            </a:r>
          </a:p>
        </p:txBody>
      </p:sp>
      <p:sp>
        <p:nvSpPr>
          <p:cNvPr id="2401" name="TEXTBOX1504">
            <a:extLst>
              <a:ext uri="{FF2B5EF4-FFF2-40B4-BE49-F238E27FC236}">
                <a16:creationId xmlns:a16="http://schemas.microsoft.com/office/drawing/2014/main" id="{9D8D37B8-CF2D-6949-CAB6-F7E374939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810000"/>
            <a:ext cx="3651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 OECO</a:t>
            </a:r>
          </a:p>
        </p:txBody>
      </p:sp>
      <p:sp>
        <p:nvSpPr>
          <p:cNvPr id="2402" name="TEXTBOX1504">
            <a:extLst>
              <a:ext uri="{FF2B5EF4-FFF2-40B4-BE49-F238E27FC236}">
                <a16:creationId xmlns:a16="http://schemas.microsoft.com/office/drawing/2014/main" id="{EA11B628-CC8C-2197-6943-7CDB59928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702050"/>
            <a:ext cx="34131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OEDP</a:t>
            </a:r>
          </a:p>
        </p:txBody>
      </p:sp>
      <p:sp>
        <p:nvSpPr>
          <p:cNvPr id="2403" name="TEXTBOX1504">
            <a:extLst>
              <a:ext uri="{FF2B5EF4-FFF2-40B4-BE49-F238E27FC236}">
                <a16:creationId xmlns:a16="http://schemas.microsoft.com/office/drawing/2014/main" id="{F9554FE9-536D-EE53-4430-FA7D1F52A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630613"/>
            <a:ext cx="3270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OIDD</a:t>
            </a:r>
          </a:p>
        </p:txBody>
      </p:sp>
      <p:sp>
        <p:nvSpPr>
          <p:cNvPr id="4" name="TEXTBOX1504">
            <a:extLst>
              <a:ext uri="{FF2B5EF4-FFF2-40B4-BE49-F238E27FC236}">
                <a16:creationId xmlns:a16="http://schemas.microsoft.com/office/drawing/2014/main" id="{4F2BBDA2-9943-5BB2-4F2B-9FF90B540504}"/>
              </a:ext>
            </a:extLst>
          </p:cNvPr>
          <p:cNvSpPr txBox="1">
            <a:spLocks noChangeArrowheads="1"/>
          </p:cNvSpPr>
          <p:nvPr/>
        </p:nvSpPr>
        <p:spPr bwMode="auto">
          <a:xfrm rot="239068">
            <a:off x="7243763" y="3535363"/>
            <a:ext cx="280987" cy="15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OIF</a:t>
            </a:r>
          </a:p>
        </p:txBody>
      </p:sp>
      <p:sp>
        <p:nvSpPr>
          <p:cNvPr id="2405" name="TEXTBOX1504">
            <a:extLst>
              <a:ext uri="{FF2B5EF4-FFF2-40B4-BE49-F238E27FC236}">
                <a16:creationId xmlns:a16="http://schemas.microsoft.com/office/drawing/2014/main" id="{3982CE54-496B-B00F-3396-C152351E2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441700"/>
            <a:ext cx="26828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UA</a:t>
            </a:r>
          </a:p>
        </p:txBody>
      </p:sp>
      <p:sp>
        <p:nvSpPr>
          <p:cNvPr id="2406" name="TEXTBOX1504">
            <a:extLst>
              <a:ext uri="{FF2B5EF4-FFF2-40B4-BE49-F238E27FC236}">
                <a16:creationId xmlns:a16="http://schemas.microsoft.com/office/drawing/2014/main" id="{07A49A13-2113-85FD-6CFF-55C94DB8D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122613"/>
            <a:ext cx="3238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CICR</a:t>
            </a:r>
          </a:p>
        </p:txBody>
      </p:sp>
      <p:sp>
        <p:nvSpPr>
          <p:cNvPr id="2407" name="TEXTBOX1504">
            <a:extLst>
              <a:ext uri="{FF2B5EF4-FFF2-40B4-BE49-F238E27FC236}">
                <a16:creationId xmlns:a16="http://schemas.microsoft.com/office/drawing/2014/main" id="{5C9DE091-30F2-D285-0035-6E4687E23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006725"/>
            <a:ext cx="3127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OSM</a:t>
            </a:r>
          </a:p>
        </p:txBody>
      </p:sp>
      <p:sp>
        <p:nvSpPr>
          <p:cNvPr id="2408" name="TEXTBOX1504">
            <a:extLst>
              <a:ext uri="{FF2B5EF4-FFF2-40B4-BE49-F238E27FC236}">
                <a16:creationId xmlns:a16="http://schemas.microsoft.com/office/drawing/2014/main" id="{A9E5D444-FB7F-6B32-285F-DBE9669D6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924175"/>
            <a:ext cx="28416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UIP</a:t>
            </a:r>
          </a:p>
        </p:txBody>
      </p:sp>
      <p:sp>
        <p:nvSpPr>
          <p:cNvPr id="2409" name="TEXTBOX1504">
            <a:extLst>
              <a:ext uri="{FF2B5EF4-FFF2-40B4-BE49-F238E27FC236}">
                <a16:creationId xmlns:a16="http://schemas.microsoft.com/office/drawing/2014/main" id="{17D061EE-A202-0A9A-C392-0E9E1A445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844800"/>
            <a:ext cx="28416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OIT</a:t>
            </a:r>
          </a:p>
        </p:txBody>
      </p:sp>
      <p:sp>
        <p:nvSpPr>
          <p:cNvPr id="2410" name="TEXTBOX1504">
            <a:extLst>
              <a:ext uri="{FF2B5EF4-FFF2-40B4-BE49-F238E27FC236}">
                <a16:creationId xmlns:a16="http://schemas.microsoft.com/office/drawing/2014/main" id="{E7A08459-BA81-21E9-CC0A-255BA0019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743200"/>
            <a:ext cx="30162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FAO</a:t>
            </a:r>
          </a:p>
        </p:txBody>
      </p:sp>
      <p:sp>
        <p:nvSpPr>
          <p:cNvPr id="2411" name="TEXTBOX1504">
            <a:extLst>
              <a:ext uri="{FF2B5EF4-FFF2-40B4-BE49-F238E27FC236}">
                <a16:creationId xmlns:a16="http://schemas.microsoft.com/office/drawing/2014/main" id="{3BCA1FAA-2B69-6C9A-D91C-2601507E8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667000"/>
            <a:ext cx="428625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UNESCO</a:t>
            </a:r>
          </a:p>
        </p:txBody>
      </p:sp>
      <p:sp>
        <p:nvSpPr>
          <p:cNvPr id="2412" name="TEXTBOX1504">
            <a:extLst>
              <a:ext uri="{FF2B5EF4-FFF2-40B4-BE49-F238E27FC236}">
                <a16:creationId xmlns:a16="http://schemas.microsoft.com/office/drawing/2014/main" id="{B260A6D8-538F-351C-E3AB-6E01C87EF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590800"/>
            <a:ext cx="312738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OMS</a:t>
            </a:r>
          </a:p>
        </p:txBody>
      </p:sp>
      <p:sp>
        <p:nvSpPr>
          <p:cNvPr id="2429" name="TEXTBOX1504">
            <a:extLst>
              <a:ext uri="{FF2B5EF4-FFF2-40B4-BE49-F238E27FC236}">
                <a16:creationId xmlns:a16="http://schemas.microsoft.com/office/drawing/2014/main" id="{CFC7967D-83C7-41D9-7205-9F94C080C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438400"/>
            <a:ext cx="376238" cy="1698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" dirty="0">
                <a:solidFill>
                  <a:srgbClr val="0070C0"/>
                </a:solidFill>
                <a:latin typeface="Arial Black" panose="020B0A04020102020204" pitchFamily="34" charset="0"/>
              </a:rPr>
              <a:t>BANQUE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50" dirty="0">
                <a:solidFill>
                  <a:srgbClr val="0070C0"/>
                </a:solidFill>
                <a:latin typeface="Arial Black" panose="020B0A04020102020204" pitchFamily="34" charset="0"/>
              </a:rPr>
              <a:t>MONDIALE</a:t>
            </a:r>
          </a:p>
        </p:txBody>
      </p:sp>
      <p:sp>
        <p:nvSpPr>
          <p:cNvPr id="2414" name="TEXTBOX1504">
            <a:extLst>
              <a:ext uri="{FF2B5EF4-FFF2-40B4-BE49-F238E27FC236}">
                <a16:creationId xmlns:a16="http://schemas.microsoft.com/office/drawing/2014/main" id="{89FE8BF7-59FA-9BA9-0E8C-CD1AAB8C7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078288"/>
            <a:ext cx="315913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OMC</a:t>
            </a:r>
          </a:p>
        </p:txBody>
      </p:sp>
      <p:sp>
        <p:nvSpPr>
          <p:cNvPr id="2415" name="TEXTBOX1504">
            <a:extLst>
              <a:ext uri="{FF2B5EF4-FFF2-40B4-BE49-F238E27FC236}">
                <a16:creationId xmlns:a16="http://schemas.microsoft.com/office/drawing/2014/main" id="{8F7C6D42-CA05-BFDF-1418-D5ED067F0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997325"/>
            <a:ext cx="2952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OIM</a:t>
            </a:r>
          </a:p>
        </p:txBody>
      </p:sp>
      <p:sp>
        <p:nvSpPr>
          <p:cNvPr id="2416" name="TEXTBOX1504">
            <a:extLst>
              <a:ext uri="{FF2B5EF4-FFF2-40B4-BE49-F238E27FC236}">
                <a16:creationId xmlns:a16="http://schemas.microsoft.com/office/drawing/2014/main" id="{0B2DD76D-C63E-A14D-36A9-CA23A564E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927475"/>
            <a:ext cx="307975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HCR</a:t>
            </a:r>
          </a:p>
        </p:txBody>
      </p:sp>
      <p:sp>
        <p:nvSpPr>
          <p:cNvPr id="2417" name="TEXTBOX1504">
            <a:extLst>
              <a:ext uri="{FF2B5EF4-FFF2-40B4-BE49-F238E27FC236}">
                <a16:creationId xmlns:a16="http://schemas.microsoft.com/office/drawing/2014/main" id="{78FEB49B-2B22-6DB7-13FB-B239D331D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829050"/>
            <a:ext cx="474663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ONU FEMMES</a:t>
            </a:r>
          </a:p>
        </p:txBody>
      </p:sp>
      <p:sp>
        <p:nvSpPr>
          <p:cNvPr id="2418" name="TEXTBOX1504">
            <a:extLst>
              <a:ext uri="{FF2B5EF4-FFF2-40B4-BE49-F238E27FC236}">
                <a16:creationId xmlns:a16="http://schemas.microsoft.com/office/drawing/2014/main" id="{44891922-B9BD-2A81-7DC0-22325FEA5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735388"/>
            <a:ext cx="4508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ONUSIDA</a:t>
            </a:r>
          </a:p>
        </p:txBody>
      </p:sp>
      <p:sp>
        <p:nvSpPr>
          <p:cNvPr id="2419" name="TEXTBOX1504">
            <a:extLst>
              <a:ext uri="{FF2B5EF4-FFF2-40B4-BE49-F238E27FC236}">
                <a16:creationId xmlns:a16="http://schemas.microsoft.com/office/drawing/2014/main" id="{7F339E5F-1795-F6E2-1268-9A2BF8601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350" y="3629025"/>
            <a:ext cx="347663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PNUD</a:t>
            </a:r>
          </a:p>
        </p:txBody>
      </p:sp>
      <p:sp>
        <p:nvSpPr>
          <p:cNvPr id="2420" name="TEXTBOX1504">
            <a:extLst>
              <a:ext uri="{FF2B5EF4-FFF2-40B4-BE49-F238E27FC236}">
                <a16:creationId xmlns:a16="http://schemas.microsoft.com/office/drawing/2014/main" id="{5A063FC8-44F6-B723-1DB6-81672ADE8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817813"/>
            <a:ext cx="395288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UNAOC</a:t>
            </a:r>
          </a:p>
        </p:txBody>
      </p:sp>
      <p:sp>
        <p:nvSpPr>
          <p:cNvPr id="2421" name="TEXTBOX1504">
            <a:extLst>
              <a:ext uri="{FF2B5EF4-FFF2-40B4-BE49-F238E27FC236}">
                <a16:creationId xmlns:a16="http://schemas.microsoft.com/office/drawing/2014/main" id="{9197A38F-E500-A1D6-438C-2CC3F11D4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8413" y="3046413"/>
            <a:ext cx="382587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UNFPA</a:t>
            </a:r>
          </a:p>
        </p:txBody>
      </p:sp>
      <p:sp>
        <p:nvSpPr>
          <p:cNvPr id="2422" name="TEXTBOX1504">
            <a:extLst>
              <a:ext uri="{FF2B5EF4-FFF2-40B4-BE49-F238E27FC236}">
                <a16:creationId xmlns:a16="http://schemas.microsoft.com/office/drawing/2014/main" id="{CAF198B6-E8BD-EB18-A647-8631490C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930525"/>
            <a:ext cx="5461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 HABITAT</a:t>
            </a:r>
          </a:p>
        </p:txBody>
      </p:sp>
      <p:sp>
        <p:nvSpPr>
          <p:cNvPr id="2423" name="TEXTBOX1504">
            <a:extLst>
              <a:ext uri="{FF2B5EF4-FFF2-40B4-BE49-F238E27FC236}">
                <a16:creationId xmlns:a16="http://schemas.microsoft.com/office/drawing/2014/main" id="{B51BDB9F-2484-9E6F-46C2-ADCDCE82F3C9}"/>
              </a:ext>
            </a:extLst>
          </p:cNvPr>
          <p:cNvSpPr txBox="1">
            <a:spLocks noChangeArrowheads="1"/>
          </p:cNvSpPr>
          <p:nvPr/>
        </p:nvSpPr>
        <p:spPr bwMode="auto">
          <a:xfrm rot="-182158">
            <a:off x="7543800" y="2743200"/>
            <a:ext cx="40163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UNICEF</a:t>
            </a:r>
          </a:p>
        </p:txBody>
      </p:sp>
      <p:sp>
        <p:nvSpPr>
          <p:cNvPr id="2424" name="TEXTBOX1504">
            <a:extLst>
              <a:ext uri="{FF2B5EF4-FFF2-40B4-BE49-F238E27FC236}">
                <a16:creationId xmlns:a16="http://schemas.microsoft.com/office/drawing/2014/main" id="{0078190D-DBBE-1A0D-3672-39B0D90076AA}"/>
              </a:ext>
            </a:extLst>
          </p:cNvPr>
          <p:cNvSpPr txBox="1">
            <a:spLocks noChangeArrowheads="1"/>
          </p:cNvSpPr>
          <p:nvPr/>
        </p:nvSpPr>
        <p:spPr bwMode="auto">
          <a:xfrm rot="-152515">
            <a:off x="7543800" y="2649538"/>
            <a:ext cx="403225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UNRWA</a:t>
            </a:r>
          </a:p>
        </p:txBody>
      </p:sp>
      <p:sp>
        <p:nvSpPr>
          <p:cNvPr id="2425" name="TEXTBOX1504">
            <a:extLst>
              <a:ext uri="{FF2B5EF4-FFF2-40B4-BE49-F238E27FC236}">
                <a16:creationId xmlns:a16="http://schemas.microsoft.com/office/drawing/2014/main" id="{DD33DF7E-B14D-C013-90E0-566C35F0E7DF}"/>
              </a:ext>
            </a:extLst>
          </p:cNvPr>
          <p:cNvSpPr txBox="1">
            <a:spLocks noChangeArrowheads="1"/>
          </p:cNvSpPr>
          <p:nvPr/>
        </p:nvSpPr>
        <p:spPr bwMode="auto">
          <a:xfrm rot="-215706">
            <a:off x="7543800" y="2535238"/>
            <a:ext cx="41910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UPEACE</a:t>
            </a:r>
          </a:p>
        </p:txBody>
      </p:sp>
      <p:sp>
        <p:nvSpPr>
          <p:cNvPr id="2426" name="TEXTBOX1504">
            <a:extLst>
              <a:ext uri="{FF2B5EF4-FFF2-40B4-BE49-F238E27FC236}">
                <a16:creationId xmlns:a16="http://schemas.microsoft.com/office/drawing/2014/main" id="{5D4EB526-70A9-C295-81A3-6AC108E68F97}"/>
              </a:ext>
            </a:extLst>
          </p:cNvPr>
          <p:cNvSpPr txBox="1">
            <a:spLocks noChangeArrowheads="1"/>
          </p:cNvSpPr>
          <p:nvPr/>
        </p:nvSpPr>
        <p:spPr bwMode="auto">
          <a:xfrm rot="-1091960">
            <a:off x="5946775" y="642938"/>
            <a:ext cx="722313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PEUPLES AUTOCHTONES</a:t>
            </a:r>
          </a:p>
        </p:txBody>
      </p:sp>
      <p:sp>
        <p:nvSpPr>
          <p:cNvPr id="2427" name="TextBox 485">
            <a:extLst>
              <a:ext uri="{FF2B5EF4-FFF2-40B4-BE49-F238E27FC236}">
                <a16:creationId xmlns:a16="http://schemas.microsoft.com/office/drawing/2014/main" id="{19C1EBBD-E6AF-31F0-EF66-78C98DDD3DC6}"/>
              </a:ext>
            </a:extLst>
          </p:cNvPr>
          <p:cNvSpPr txBox="1">
            <a:spLocks noChangeArrowheads="1"/>
          </p:cNvSpPr>
          <p:nvPr/>
        </p:nvSpPr>
        <p:spPr bwMode="auto">
          <a:xfrm rot="-3759045">
            <a:off x="2973388" y="5503863"/>
            <a:ext cx="350837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HCDH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28" name="TextBox 485">
            <a:extLst>
              <a:ext uri="{FF2B5EF4-FFF2-40B4-BE49-F238E27FC236}">
                <a16:creationId xmlns:a16="http://schemas.microsoft.com/office/drawing/2014/main" id="{21A4A63C-5B14-09AE-B861-D385DA65C539}"/>
              </a:ext>
            </a:extLst>
          </p:cNvPr>
          <p:cNvSpPr txBox="1">
            <a:spLocks noChangeArrowheads="1"/>
          </p:cNvSpPr>
          <p:nvPr/>
        </p:nvSpPr>
        <p:spPr bwMode="auto">
          <a:xfrm rot="-3575975">
            <a:off x="3228181" y="5711032"/>
            <a:ext cx="352425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HCDH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5" name="TextBox 485">
            <a:extLst>
              <a:ext uri="{FF2B5EF4-FFF2-40B4-BE49-F238E27FC236}">
                <a16:creationId xmlns:a16="http://schemas.microsoft.com/office/drawing/2014/main" id="{BA36A2ED-4085-77D5-41E7-AA9A1AF34A73}"/>
              </a:ext>
            </a:extLst>
          </p:cNvPr>
          <p:cNvSpPr txBox="1">
            <a:spLocks noChangeArrowheads="1"/>
          </p:cNvSpPr>
          <p:nvPr/>
        </p:nvSpPr>
        <p:spPr bwMode="auto">
          <a:xfrm rot="-3730976">
            <a:off x="3479006" y="5795169"/>
            <a:ext cx="587375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SECRETARIAT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30" name="TEXTBOX005">
            <a:extLst>
              <a:ext uri="{FF2B5EF4-FFF2-40B4-BE49-F238E27FC236}">
                <a16:creationId xmlns:a16="http://schemas.microsoft.com/office/drawing/2014/main" id="{6B948388-54E2-A808-17FE-8C490927F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86113"/>
            <a:ext cx="914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SECRETAIRE</a:t>
            </a:r>
          </a:p>
        </p:txBody>
      </p:sp>
      <p:sp>
        <p:nvSpPr>
          <p:cNvPr id="2431" name="TEXTBOX528">
            <a:extLst>
              <a:ext uri="{FF2B5EF4-FFF2-40B4-BE49-F238E27FC236}">
                <a16:creationId xmlns:a16="http://schemas.microsoft.com/office/drawing/2014/main" id="{B69FC069-BEC4-EE45-C981-DE4E81B5E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0863" y="3448050"/>
            <a:ext cx="523875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solidFill>
                  <a:srgbClr val="996633"/>
                </a:solidFill>
                <a:latin typeface="Arial Black" panose="020B0A04020102020204" pitchFamily="34" charset="0"/>
              </a:rPr>
              <a:t>UN. WEBCAST</a:t>
            </a:r>
            <a:endParaRPr lang="en-US" altLang="en-US" sz="400">
              <a:solidFill>
                <a:srgbClr val="996633"/>
              </a:solidFill>
              <a:latin typeface="Arial Black" panose="020B0A04020102020204" pitchFamily="34" charset="0"/>
            </a:endParaRPr>
          </a:p>
        </p:txBody>
      </p:sp>
      <p:sp>
        <p:nvSpPr>
          <p:cNvPr id="2432" name="TEXTBOX1504">
            <a:extLst>
              <a:ext uri="{FF2B5EF4-FFF2-40B4-BE49-F238E27FC236}">
                <a16:creationId xmlns:a16="http://schemas.microsoft.com/office/drawing/2014/main" id="{9635D304-1577-8196-3FA2-EEABE06E2E79}"/>
              </a:ext>
            </a:extLst>
          </p:cNvPr>
          <p:cNvSpPr txBox="1">
            <a:spLocks noChangeArrowheads="1"/>
          </p:cNvSpPr>
          <p:nvPr/>
        </p:nvSpPr>
        <p:spPr bwMode="auto">
          <a:xfrm rot="-1139684">
            <a:off x="5867400" y="484188"/>
            <a:ext cx="784225" cy="13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">
                <a:solidFill>
                  <a:srgbClr val="0070C0"/>
                </a:solidFill>
                <a:latin typeface="Arial Black" panose="020B0A04020102020204" pitchFamily="34" charset="0"/>
              </a:rPr>
              <a:t>INSTITUTIONS NATIONALES</a:t>
            </a:r>
          </a:p>
        </p:txBody>
      </p:sp>
      <p:sp>
        <p:nvSpPr>
          <p:cNvPr id="2433" name="TEXTBOX1504">
            <a:extLst>
              <a:ext uri="{FF2B5EF4-FFF2-40B4-BE49-F238E27FC236}">
                <a16:creationId xmlns:a16="http://schemas.microsoft.com/office/drawing/2014/main" id="{6AFD6755-BFD5-FAB7-FE53-A415C5563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9188" y="3495675"/>
            <a:ext cx="744537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FF0000"/>
                </a:solidFill>
                <a:latin typeface="Arial Black" panose="020B0A04020102020204" pitchFamily="34" charset="0"/>
              </a:rPr>
              <a:t> Reservé Handicapé</a:t>
            </a:r>
          </a:p>
        </p:txBody>
      </p:sp>
      <p:sp>
        <p:nvSpPr>
          <p:cNvPr id="2434" name="TextBox 485">
            <a:extLst>
              <a:ext uri="{FF2B5EF4-FFF2-40B4-BE49-F238E27FC236}">
                <a16:creationId xmlns:a16="http://schemas.microsoft.com/office/drawing/2014/main" id="{5CF55F9E-8AF9-6C39-35CF-CA88E1913D22}"/>
              </a:ext>
            </a:extLst>
          </p:cNvPr>
          <p:cNvSpPr txBox="1">
            <a:spLocks noChangeArrowheads="1"/>
          </p:cNvSpPr>
          <p:nvPr/>
        </p:nvSpPr>
        <p:spPr bwMode="auto">
          <a:xfrm rot="-3984510">
            <a:off x="4248944" y="5706269"/>
            <a:ext cx="6238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ASSISTANT DE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CH" altLang="en-US" sz="400">
                <a:latin typeface="Arial Black" panose="020B0A04020102020204" pitchFamily="34" charset="0"/>
              </a:rPr>
              <a:t>CONFERENCE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35" name="TextBox 11">
            <a:extLst>
              <a:ext uri="{FF2B5EF4-FFF2-40B4-BE49-F238E27FC236}">
                <a16:creationId xmlns:a16="http://schemas.microsoft.com/office/drawing/2014/main" id="{DA33255E-F4A7-DD72-A370-2008670042F9}"/>
              </a:ext>
            </a:extLst>
          </p:cNvPr>
          <p:cNvSpPr txBox="1">
            <a:spLocks noChangeArrowheads="1"/>
          </p:cNvSpPr>
          <p:nvPr/>
        </p:nvSpPr>
        <p:spPr bwMode="auto">
          <a:xfrm rot="-6952271">
            <a:off x="2769394" y="880269"/>
            <a:ext cx="7651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en-US" sz="800">
                <a:latin typeface="Arial Black" panose="020B0A04020102020204" pitchFamily="34" charset="0"/>
              </a:rPr>
              <a:t>ORATEUR</a:t>
            </a:r>
            <a:r>
              <a:rPr lang="fr-CH" altLang="en-US" sz="500">
                <a:latin typeface="Arial Black" panose="020B0A04020102020204" pitchFamily="34" charset="0"/>
              </a:rPr>
              <a:t> </a:t>
            </a:r>
            <a:r>
              <a:rPr lang="fr-CH" altLang="en-US" sz="800">
                <a:latin typeface="Arial Black" panose="020B0A04020102020204" pitchFamily="34" charset="0"/>
              </a:rPr>
              <a:t>ONG</a:t>
            </a:r>
            <a:endParaRPr lang="en-US" altLang="en-US" sz="800">
              <a:latin typeface="Arial Black" panose="020B0A04020102020204" pitchFamily="34" charset="0"/>
            </a:endParaRPr>
          </a:p>
        </p:txBody>
      </p:sp>
      <p:sp>
        <p:nvSpPr>
          <p:cNvPr id="2436" name="TextBox 13">
            <a:extLst>
              <a:ext uri="{FF2B5EF4-FFF2-40B4-BE49-F238E27FC236}">
                <a16:creationId xmlns:a16="http://schemas.microsoft.com/office/drawing/2014/main" id="{CE9E802B-1FA6-0F4A-CC3E-11B0E272398C}"/>
              </a:ext>
            </a:extLst>
          </p:cNvPr>
          <p:cNvSpPr txBox="1">
            <a:spLocks noChangeArrowheads="1"/>
          </p:cNvSpPr>
          <p:nvPr/>
        </p:nvSpPr>
        <p:spPr bwMode="auto">
          <a:xfrm rot="-6855102">
            <a:off x="4136231" y="532607"/>
            <a:ext cx="8207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CH" altLang="en-US" sz="800">
                <a:latin typeface="Arial Black" panose="020B0A04020102020204" pitchFamily="34" charset="0"/>
              </a:rPr>
              <a:t>ONG</a:t>
            </a:r>
            <a:endParaRPr lang="en-US" altLang="en-US" sz="800">
              <a:latin typeface="Arial Black" panose="020B0A04020102020204" pitchFamily="34" charset="0"/>
            </a:endParaRPr>
          </a:p>
        </p:txBody>
      </p:sp>
      <p:sp>
        <p:nvSpPr>
          <p:cNvPr id="2437" name="TextBox 15">
            <a:extLst>
              <a:ext uri="{FF2B5EF4-FFF2-40B4-BE49-F238E27FC236}">
                <a16:creationId xmlns:a16="http://schemas.microsoft.com/office/drawing/2014/main" id="{4257178E-C485-A9D0-D7C6-AF6259E90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3500" y="3124200"/>
            <a:ext cx="46990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70C0"/>
                </a:solidFill>
                <a:latin typeface="Arial Black" panose="020B0A04020102020204" pitchFamily="34" charset="0"/>
              </a:rPr>
              <a:t>PNUD</a:t>
            </a:r>
            <a:endParaRPr lang="en-US" altLang="en-US" sz="400">
              <a:latin typeface="Arial Black" panose="020B0A04020102020204" pitchFamily="34" charset="0"/>
            </a:endParaRPr>
          </a:p>
        </p:txBody>
      </p:sp>
      <p:sp>
        <p:nvSpPr>
          <p:cNvPr id="2438" name="TEXTBOX105">
            <a:extLst>
              <a:ext uri="{FF2B5EF4-FFF2-40B4-BE49-F238E27FC236}">
                <a16:creationId xmlns:a16="http://schemas.microsoft.com/office/drawing/2014/main" id="{9109B09D-E476-E060-A0BD-B11731FC3B94}"/>
              </a:ext>
            </a:extLst>
          </p:cNvPr>
          <p:cNvSpPr txBox="1">
            <a:spLocks noChangeArrowheads="1"/>
          </p:cNvSpPr>
          <p:nvPr/>
        </p:nvSpPr>
        <p:spPr bwMode="auto">
          <a:xfrm rot="-5642105">
            <a:off x="900907" y="4091781"/>
            <a:ext cx="450850" cy="15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">
                <a:solidFill>
                  <a:srgbClr val="000000"/>
                </a:solidFill>
                <a:latin typeface="Arial Black" panose="020B0A04020102020204" pitchFamily="34" charset="0"/>
              </a:rPr>
              <a:t>RESERVE</a:t>
            </a:r>
          </a:p>
        </p:txBody>
      </p:sp>
      <p:pic>
        <p:nvPicPr>
          <p:cNvPr id="2439" name="Picture 7">
            <a:extLst>
              <a:ext uri="{FF2B5EF4-FFF2-40B4-BE49-F238E27FC236}">
                <a16:creationId xmlns:a16="http://schemas.microsoft.com/office/drawing/2014/main" id="{6DE6225A-E263-74FE-B766-FF690B448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34807">
            <a:off x="1333500" y="3929063"/>
            <a:ext cx="225425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  <a:cs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3D302DA6C7FB8E4B87BF21BD07C04C7D" ma:contentTypeVersion="1" ma:contentTypeDescription="Upload an image." ma:contentTypeScope="" ma:versionID="f379d4ee5b00201b2944a21b2cc60a59">
  <xsd:schema xmlns:xsd="http://www.w3.org/2001/XMLSchema" xmlns:xs="http://www.w3.org/2001/XMLSchema" xmlns:p="http://schemas.microsoft.com/office/2006/metadata/properties" xmlns:ns1="http://schemas.microsoft.com/sharepoint/v3" xmlns:ns2="E190B787-9C41-45C8-9C86-55FAB6B2772A" xmlns:ns3="http://schemas.microsoft.com/sharepoint/v3/fields" targetNamespace="http://schemas.microsoft.com/office/2006/metadata/properties" ma:root="true" ma:fieldsID="12603ea0de2e55965d2faa7c3eb46d08" ns1:_="" ns2:_="" ns3:_="">
    <xsd:import namespace="http://schemas.microsoft.com/sharepoint/v3"/>
    <xsd:import namespace="E190B787-9C41-45C8-9C86-55FAB6B2772A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internalName="PublishingStartDate">
      <xsd:simpleType>
        <xsd:restriction base="dms:Unknown"/>
      </xsd:simpleType>
    </xsd:element>
    <xsd:element name="PublishingExpirationDate" ma:index="28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90B787-9C41-45C8-9C86-55FAB6B2772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E190B787-9C41-45C8-9C86-55FAB6B2772A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F41D6F9F-9569-41D2-B35B-735B9A887A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ED412A-8E59-4619-9A77-41C3099B3E9E}"/>
</file>

<file path=customXml/itemProps3.xml><?xml version="1.0" encoding="utf-8"?>
<ds:datastoreItem xmlns:ds="http://schemas.openxmlformats.org/officeDocument/2006/customXml" ds:itemID="{90BABAC6-691E-49D9-BD6B-66F817F5FEE9}"/>
</file>

<file path=docMetadata/LabelInfo.xml><?xml version="1.0" encoding="utf-8"?>
<clbl:labelList xmlns:clbl="http://schemas.microsoft.com/office/2020/mipLabelMetadata">
  <clbl:label id="{606bed3f-efae-4d70-a15b-866bb27c918d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6933</TotalTime>
  <Words>556</Words>
  <Application>Microsoft Office PowerPoint</Application>
  <PresentationFormat>On-screen Show (4:3)</PresentationFormat>
  <Paragraphs>416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Times New Roman</vt:lpstr>
      <vt:lpstr>Default Design</vt:lpstr>
      <vt:lpstr>Drawing</vt:lpstr>
      <vt:lpstr>PowerPoint Presentation</vt:lpstr>
    </vt:vector>
  </TitlesOfParts>
  <Company>ONU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a499</dc:creator>
  <cp:keywords/>
  <dc:description/>
  <cp:lastModifiedBy>Sumiko Ihara</cp:lastModifiedBy>
  <cp:revision>476</cp:revision>
  <cp:lastPrinted>2025-09-02T10:54:36Z</cp:lastPrinted>
  <dcterms:created xsi:type="dcterms:W3CDTF">2004-08-05T13:12:04Z</dcterms:created>
  <dcterms:modified xsi:type="dcterms:W3CDTF">2025-10-06T06:52:33Z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0x0101009148F5A04DDD49CBA7127AADA5FB792B00AADE34325A8B49CDA8BB4DB53328F214003D302DA6C7FB8E4B87BF21BD07C04C7D</vt:lpwstr>
  </property>
</Properties>
</file>