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docMetadata/LabelInfo.xml" ContentType="application/vnd.ms-office.classificationlabel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</p:sldIdLst>
  <p:sldSz cx="9144000" cy="6858000" type="screen4x3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Arial Black" panose="020B0A04020102020204" pitchFamily="34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Arial Black" panose="020B0A04020102020204" pitchFamily="34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Arial Black" panose="020B0A04020102020204" pitchFamily="34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Arial Black" panose="020B0A04020102020204" pitchFamily="34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Arial Black" panose="020B0A04020102020204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500" kern="1200">
        <a:solidFill>
          <a:schemeClr val="tx1"/>
        </a:solidFill>
        <a:latin typeface="Arial Black" panose="020B0A04020102020204" pitchFamily="34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500" kern="1200">
        <a:solidFill>
          <a:schemeClr val="tx1"/>
        </a:solidFill>
        <a:latin typeface="Arial Black" panose="020B0A04020102020204" pitchFamily="34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500" kern="1200">
        <a:solidFill>
          <a:schemeClr val="tx1"/>
        </a:solidFill>
        <a:latin typeface="Arial Black" panose="020B0A04020102020204" pitchFamily="34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500" kern="1200">
        <a:solidFill>
          <a:schemeClr val="tx1"/>
        </a:solidFill>
        <a:latin typeface="Arial Black" panose="020B0A04020102020204" pitchFamily="34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008000"/>
    <a:srgbClr val="66FF66"/>
    <a:srgbClr val="FFFFC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4309B5-17BD-41AF-BD74-DEF1B7FA0C68}" v="11" dt="2025-10-14T09:10:06.6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015" autoAdjust="0"/>
    <p:restoredTop sz="91987" autoAdjust="0"/>
  </p:normalViewPr>
  <p:slideViewPr>
    <p:cSldViewPr>
      <p:cViewPr varScale="1">
        <p:scale>
          <a:sx n="111" d="100"/>
          <a:sy n="111" d="100"/>
        </p:scale>
        <p:origin x="230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openxmlformats.org/officeDocument/2006/relationships/customXml" Target="../customXml/item3.xml"/><Relationship Id="rId4" Type="http://schemas.openxmlformats.org/officeDocument/2006/relationships/slide" Target="slides/slide1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3541F2-49FA-2824-96B9-73D46684F3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0BDD98-3CBC-F826-E725-A1193AC97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335AC24-E176-150D-0AEF-3FE3593B0F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75DA6-AA88-435B-8A15-821C291631E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75884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2B8B777-FD05-F28D-A296-D19BEC57DE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A1AA897-BE49-9E1C-DDD9-C6CA415E12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031CC3A-3652-18B2-739E-B4B5D4CDFA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41B15-5790-4F8A-AB3D-A861ECB7A4F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769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ECDADF-6061-70BE-4961-BAD6DB649C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69D552-3093-F013-BB0B-C5CE3B926F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5FD0D3E-B759-BE5E-DBD1-F9B0048E36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68ED4-670F-42F8-A745-DACAD21B79D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06570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84F42A2-9C7B-E9FC-F718-0E6E69FAEF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9CA034-B162-53FD-20D0-0E24658D59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3D13343-3D87-9002-80E5-385DCA4D9F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7F9E2-7E73-4F75-A4B6-4DF7BF2DDD2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40196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B79A390-FB76-7726-7F8C-F9AF23EDE7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BEDC2A0-F8CC-1A96-70D4-956E74F70F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97B7A4-B0F8-6459-5949-4101BA4BEA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E1BF0-E6CF-48AC-A3B5-57ADA0B196D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59883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F9F2F4-0E86-9D2F-E148-C50F78AA61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0407ED-DF05-69CC-AEAA-3CC32F8DDD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13318EC-6AC2-52A4-EDC5-8978D5D48F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61622-61C6-4FC7-87EF-6914BB3DC7D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4120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CC11238-E14C-5D74-E2BD-BAB604C0E1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A97F443-52E3-0388-7770-F245598288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08E1B2C-7930-C328-D5FD-9D68520CAC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2ADEB-E0BD-4A4B-A817-497E764322D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14518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F4F0B5F-11BA-DEA4-22A9-96908C6C99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BA3183D-0702-2C27-5776-A52B9FD413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6A8C86C-961B-A7BB-24CC-02E7A96384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59E15-83B4-4050-BAA6-2F7A26C8AD8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62117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E806888-9358-9599-8EDE-B6D6FE1860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87EABE6-9A48-C7A5-0730-B5CC85BCFF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5E4776E-2109-58BE-1DF4-5CD1BAFF9A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D27EA-F457-495E-A4FF-5375E0CCE99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7706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BCCCA5-2943-4E45-AD89-10F1E9E851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107E8B-BF1F-3071-36E4-5E883988B1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62A1474-2A9F-8FD2-50D4-2BFD95F002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AA71A-D36B-468D-B02F-DA59560473B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2886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24058F9-1789-5C22-ED81-CB91BD42D0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64898C-2BA3-1408-08FE-0710880F1D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E0C32E-9915-3F26-F98E-6D88086426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E0857-D313-4D94-ABCE-24D93D56AA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7300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CDCF5A2-8BFE-F062-F0B2-7DCFEF5E8F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DA2F9BC-F51F-12D2-FCB7-5B4FDFF093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A19F4F7-2B0D-628D-156F-DF6044FE375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3E83376-3543-9529-3B74-99DC1A8735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3EE114C-40C1-7324-A11C-C7F059DD77A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EB9F2B3-6D2B-487E-9F35-6C96A433DA3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graphicFrame>
        <p:nvGraphicFramePr>
          <p:cNvPr id="1031" name="Object 7">
            <a:extLst>
              <a:ext uri="{FF2B5EF4-FFF2-40B4-BE49-F238E27FC236}">
                <a16:creationId xmlns:a16="http://schemas.microsoft.com/office/drawing/2014/main" id="{911671F6-7765-8554-8809-DAF5F73911CF}"/>
              </a:ext>
            </a:extLst>
          </p:cNvPr>
          <p:cNvGraphicFramePr>
            <a:graphicFrameLocks noChangeAspect="1"/>
          </p:cNvGraphicFramePr>
          <p:nvPr userDrawn="1"/>
        </p:nvGraphicFramePr>
        <p:xfrm>
          <a:off x="0" y="-7620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rawing" r:id="rId13" imgW="11268075" imgH="7743825" progId="AutoCAD.Drawing.14">
                  <p:embed/>
                </p:oleObj>
              </mc:Choice>
              <mc:Fallback>
                <p:oleObj name="Drawing" r:id="rId13" imgW="11268075" imgH="7743825" progId="AutoCAD.Drawing.14">
                  <p:embed/>
                  <p:pic>
                    <p:nvPicPr>
                      <p:cNvPr id="1031" name="Object 7">
                        <a:extLst>
                          <a:ext uri="{FF2B5EF4-FFF2-40B4-BE49-F238E27FC236}">
                            <a16:creationId xmlns:a16="http://schemas.microsoft.com/office/drawing/2014/main" id="{911671F6-7765-8554-8809-DAF5F73911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lum bright="70000" contrast="-7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4793" r="14201"/>
                      <a:stretch>
                        <a:fillRect/>
                      </a:stretch>
                    </p:blipFill>
                    <p:spPr bwMode="auto">
                      <a:xfrm>
                        <a:off x="0" y="-76200"/>
                        <a:ext cx="9144000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201">
            <a:extLst>
              <a:ext uri="{FF2B5EF4-FFF2-40B4-BE49-F238E27FC236}">
                <a16:creationId xmlns:a16="http://schemas.microsoft.com/office/drawing/2014/main" id="{31251D11-A1C4-677F-EF9B-0BDDC0A37BEF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2068513" y="4964113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51" name="TEXTBOX202">
            <a:extLst>
              <a:ext uri="{FF2B5EF4-FFF2-40B4-BE49-F238E27FC236}">
                <a16:creationId xmlns:a16="http://schemas.microsoft.com/office/drawing/2014/main" id="{BDE197B5-3DD4-376C-988C-F9BB1B3B6BE0}"/>
              </a:ext>
            </a:extLst>
          </p:cNvPr>
          <p:cNvSpPr txBox="1">
            <a:spLocks noChangeArrowheads="1"/>
          </p:cNvSpPr>
          <p:nvPr/>
        </p:nvSpPr>
        <p:spPr bwMode="auto">
          <a:xfrm rot="1176250">
            <a:off x="2105025" y="5018088"/>
            <a:ext cx="67945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AFRIQUE DU SUD</a:t>
            </a:r>
          </a:p>
        </p:txBody>
      </p:sp>
      <p:sp>
        <p:nvSpPr>
          <p:cNvPr id="2052" name="TEXTBOX203">
            <a:extLst>
              <a:ext uri="{FF2B5EF4-FFF2-40B4-BE49-F238E27FC236}">
                <a16:creationId xmlns:a16="http://schemas.microsoft.com/office/drawing/2014/main" id="{692BD82C-7177-CF9F-5E8B-D7A96E98E322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2152650" y="482917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53" name="TEXTBOX204">
            <a:extLst>
              <a:ext uri="{FF2B5EF4-FFF2-40B4-BE49-F238E27FC236}">
                <a16:creationId xmlns:a16="http://schemas.microsoft.com/office/drawing/2014/main" id="{BE1F54F5-E6C7-62D1-4A4B-E253370BE2FE}"/>
              </a:ext>
            </a:extLst>
          </p:cNvPr>
          <p:cNvSpPr txBox="1">
            <a:spLocks noChangeArrowheads="1"/>
          </p:cNvSpPr>
          <p:nvPr/>
        </p:nvSpPr>
        <p:spPr bwMode="auto">
          <a:xfrm rot="427704">
            <a:off x="2187575" y="4710113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54" name="TEXTBOX205">
            <a:extLst>
              <a:ext uri="{FF2B5EF4-FFF2-40B4-BE49-F238E27FC236}">
                <a16:creationId xmlns:a16="http://schemas.microsoft.com/office/drawing/2014/main" id="{0BB59B9C-DC88-DD8C-9E7B-F7BECFA409EE}"/>
              </a:ext>
            </a:extLst>
          </p:cNvPr>
          <p:cNvSpPr txBox="1">
            <a:spLocks noChangeArrowheads="1"/>
          </p:cNvSpPr>
          <p:nvPr/>
        </p:nvSpPr>
        <p:spPr bwMode="auto">
          <a:xfrm rot="1061607">
            <a:off x="2206625" y="4806950"/>
            <a:ext cx="43815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ALBANIE</a:t>
            </a:r>
          </a:p>
        </p:txBody>
      </p:sp>
      <p:sp>
        <p:nvSpPr>
          <p:cNvPr id="2055" name="TEXTBOX206">
            <a:extLst>
              <a:ext uri="{FF2B5EF4-FFF2-40B4-BE49-F238E27FC236}">
                <a16:creationId xmlns:a16="http://schemas.microsoft.com/office/drawing/2014/main" id="{4D05EB64-94CA-5DD6-149D-701A80D5CBBF}"/>
              </a:ext>
            </a:extLst>
          </p:cNvPr>
          <p:cNvSpPr txBox="1">
            <a:spLocks noChangeArrowheads="1"/>
          </p:cNvSpPr>
          <p:nvPr/>
        </p:nvSpPr>
        <p:spPr bwMode="auto">
          <a:xfrm rot="371790">
            <a:off x="2263775" y="4556125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56" name="TEXTBOX208">
            <a:extLst>
              <a:ext uri="{FF2B5EF4-FFF2-40B4-BE49-F238E27FC236}">
                <a16:creationId xmlns:a16="http://schemas.microsoft.com/office/drawing/2014/main" id="{6D32A5CF-1F58-3A6F-96BD-42477FE20F8D}"/>
              </a:ext>
            </a:extLst>
          </p:cNvPr>
          <p:cNvSpPr txBox="1">
            <a:spLocks noChangeArrowheads="1"/>
          </p:cNvSpPr>
          <p:nvPr/>
        </p:nvSpPr>
        <p:spPr bwMode="auto">
          <a:xfrm rot="773729">
            <a:off x="2360613" y="441960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ALLEMAGNE</a:t>
            </a:r>
          </a:p>
        </p:txBody>
      </p:sp>
      <p:sp>
        <p:nvSpPr>
          <p:cNvPr id="2057" name="Text Box 341">
            <a:extLst>
              <a:ext uri="{FF2B5EF4-FFF2-40B4-BE49-F238E27FC236}">
                <a16:creationId xmlns:a16="http://schemas.microsoft.com/office/drawing/2014/main" id="{2B7E190C-1813-19C6-BB05-F46D7D506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666750"/>
            <a:ext cx="1841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en-US" sz="400">
              <a:latin typeface="Arial Black" panose="020B0A04020102020204" pitchFamily="34" charset="0"/>
            </a:endParaRPr>
          </a:p>
        </p:txBody>
      </p:sp>
      <p:sp>
        <p:nvSpPr>
          <p:cNvPr id="2058" name="Text Box 350">
            <a:extLst>
              <a:ext uri="{FF2B5EF4-FFF2-40B4-BE49-F238E27FC236}">
                <a16:creationId xmlns:a16="http://schemas.microsoft.com/office/drawing/2014/main" id="{FBAE52FA-EB85-1865-F52A-443CB3381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0613" y="5643563"/>
            <a:ext cx="1284287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609600" indent="-609600">
              <a:defRPr sz="500">
                <a:solidFill>
                  <a:schemeClr val="tx1"/>
                </a:solidFill>
                <a:latin typeface="Arial Black" panose="020B0A04020102020204" pitchFamily="34" charset="0"/>
                <a:cs typeface="Times New Roman" panose="02020603050405020304" pitchFamily="18" charset="0"/>
              </a:defRPr>
            </a:lvl1pPr>
            <a:lvl2pPr marL="1066800" indent="-609600">
              <a:defRPr sz="500">
                <a:solidFill>
                  <a:schemeClr val="tx1"/>
                </a:solidFill>
                <a:latin typeface="Arial Black" panose="020B0A04020102020204" pitchFamily="34" charset="0"/>
                <a:cs typeface="Times New Roman" panose="02020603050405020304" pitchFamily="18" charset="0"/>
              </a:defRPr>
            </a:lvl2pPr>
            <a:lvl3pPr marL="1524000" indent="-609600">
              <a:defRPr sz="500">
                <a:solidFill>
                  <a:schemeClr val="tx1"/>
                </a:solidFill>
                <a:latin typeface="Arial Black" panose="020B0A04020102020204" pitchFamily="34" charset="0"/>
                <a:cs typeface="Times New Roman" panose="02020603050405020304" pitchFamily="18" charset="0"/>
              </a:defRPr>
            </a:lvl3pPr>
            <a:lvl4pPr marL="1981200" indent="-609600">
              <a:defRPr sz="500">
                <a:solidFill>
                  <a:schemeClr val="tx1"/>
                </a:solidFill>
                <a:latin typeface="Arial Black" panose="020B0A04020102020204" pitchFamily="34" charset="0"/>
                <a:cs typeface="Times New Roman" panose="02020603050405020304" pitchFamily="18" charset="0"/>
              </a:defRPr>
            </a:lvl4pPr>
            <a:lvl5pPr marL="2438400" indent="-609600">
              <a:defRPr sz="500">
                <a:solidFill>
                  <a:schemeClr val="tx1"/>
                </a:solidFill>
                <a:latin typeface="Arial Black" panose="020B0A04020102020204" pitchFamily="34" charset="0"/>
                <a:cs typeface="Times New Roman" panose="02020603050405020304" pitchFamily="18" charset="0"/>
              </a:defRPr>
            </a:lvl5pPr>
            <a:lvl6pPr marL="2895600" indent="-609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Arial Black" panose="020B0A04020102020204" pitchFamily="34" charset="0"/>
                <a:cs typeface="Times New Roman" panose="02020603050405020304" pitchFamily="18" charset="0"/>
              </a:defRPr>
            </a:lvl6pPr>
            <a:lvl7pPr marL="3352800" indent="-609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Arial Black" panose="020B0A04020102020204" pitchFamily="34" charset="0"/>
                <a:cs typeface="Times New Roman" panose="02020603050405020304" pitchFamily="18" charset="0"/>
              </a:defRPr>
            </a:lvl7pPr>
            <a:lvl8pPr marL="3810000" indent="-609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Arial Black" panose="020B0A04020102020204" pitchFamily="34" charset="0"/>
                <a:cs typeface="Times New Roman" panose="02020603050405020304" pitchFamily="18" charset="0"/>
              </a:defRPr>
            </a:lvl8pPr>
            <a:lvl9pPr marL="4267200" indent="-609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Arial Black" panose="020B0A04020102020204" pitchFamily="34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fr-CH" altLang="en-US" sz="400"/>
              <a:t>  </a:t>
            </a:r>
            <a:r>
              <a:rPr lang="fr-CH" altLang="en-US" sz="800"/>
              <a:t>50th session</a:t>
            </a:r>
          </a:p>
          <a:p>
            <a:pPr algn="ctr" eaLnBrk="1" hangingPunct="1"/>
            <a:r>
              <a:rPr lang="fr-CH" altLang="en-US" sz="800"/>
              <a:t>UPR Working Group</a:t>
            </a:r>
          </a:p>
          <a:p>
            <a:pPr algn="ctr" eaLnBrk="1" hangingPunct="1"/>
            <a:r>
              <a:rPr lang="fr-CH" altLang="en-US" sz="800"/>
              <a:t>(</a:t>
            </a:r>
            <a:r>
              <a:rPr lang="fr-CH" altLang="en-US"/>
              <a:t> 3 – 14 November 2025</a:t>
            </a:r>
            <a:r>
              <a:rPr lang="fr-CH" altLang="en-US" sz="800"/>
              <a:t>)</a:t>
            </a:r>
          </a:p>
          <a:p>
            <a:pPr algn="ctr" eaLnBrk="1" hangingPunct="1"/>
            <a:r>
              <a:rPr lang="fr-CH" altLang="en-US" sz="800"/>
              <a:t>A.H</a:t>
            </a:r>
          </a:p>
          <a:p>
            <a:pPr algn="ctr" eaLnBrk="1" hangingPunct="1"/>
            <a:endParaRPr lang="de-DE" altLang="en-US" sz="400"/>
          </a:p>
        </p:txBody>
      </p:sp>
      <p:sp>
        <p:nvSpPr>
          <p:cNvPr id="2059" name="TEXTBOX004">
            <a:extLst>
              <a:ext uri="{FF2B5EF4-FFF2-40B4-BE49-F238E27FC236}">
                <a16:creationId xmlns:a16="http://schemas.microsoft.com/office/drawing/2014/main" id="{4B1FE0CE-7E15-1AB3-40F6-9049B7A5C9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279775"/>
            <a:ext cx="962025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60" name="TEXTBOX002">
            <a:extLst>
              <a:ext uri="{FF2B5EF4-FFF2-40B4-BE49-F238E27FC236}">
                <a16:creationId xmlns:a16="http://schemas.microsoft.com/office/drawing/2014/main" id="{520667BC-7C51-CC64-530A-B6E69B2C0A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460750"/>
            <a:ext cx="8382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61" name="TEXTBOX006">
            <a:extLst>
              <a:ext uri="{FF2B5EF4-FFF2-40B4-BE49-F238E27FC236}">
                <a16:creationId xmlns:a16="http://schemas.microsoft.com/office/drawing/2014/main" id="{88A3B184-0C64-2F06-1669-3E6C79F380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097213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62" name="Text Box 362">
            <a:extLst>
              <a:ext uri="{FF2B5EF4-FFF2-40B4-BE49-F238E27FC236}">
                <a16:creationId xmlns:a16="http://schemas.microsoft.com/office/drawing/2014/main" id="{53054700-999B-3EE3-2C76-42E58657F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124200"/>
            <a:ext cx="1841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">
              <a:latin typeface="Arial Black" panose="020B0A04020102020204" pitchFamily="34" charset="0"/>
            </a:endParaRPr>
          </a:p>
        </p:txBody>
      </p:sp>
      <p:sp>
        <p:nvSpPr>
          <p:cNvPr id="2063" name="TEXTBOX005">
            <a:extLst>
              <a:ext uri="{FF2B5EF4-FFF2-40B4-BE49-F238E27FC236}">
                <a16:creationId xmlns:a16="http://schemas.microsoft.com/office/drawing/2014/main" id="{05D74150-FD9E-8B86-4629-15992FFF9B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" y="3279775"/>
            <a:ext cx="914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PRESIDENT</a:t>
            </a:r>
          </a:p>
        </p:txBody>
      </p:sp>
      <p:sp>
        <p:nvSpPr>
          <p:cNvPr id="2064" name="TEXTBOX007">
            <a:extLst>
              <a:ext uri="{FF2B5EF4-FFF2-40B4-BE49-F238E27FC236}">
                <a16:creationId xmlns:a16="http://schemas.microsoft.com/office/drawing/2014/main" id="{2306DFF1-9919-128C-C4C6-69C9385F7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00672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endParaRPr lang="en-US" altLang="en-US" sz="4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065" name="TEXTBOX301">
            <a:extLst>
              <a:ext uri="{FF2B5EF4-FFF2-40B4-BE49-F238E27FC236}">
                <a16:creationId xmlns:a16="http://schemas.microsoft.com/office/drawing/2014/main" id="{EEFC885C-9F8F-0749-C5E3-C009F558C4E0}"/>
              </a:ext>
            </a:extLst>
          </p:cNvPr>
          <p:cNvSpPr txBox="1">
            <a:spLocks noChangeArrowheads="1"/>
          </p:cNvSpPr>
          <p:nvPr/>
        </p:nvSpPr>
        <p:spPr bwMode="auto">
          <a:xfrm rot="366323">
            <a:off x="3203575" y="4033838"/>
            <a:ext cx="473075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PAYS-BAS</a:t>
            </a:r>
          </a:p>
        </p:txBody>
      </p:sp>
      <p:sp>
        <p:nvSpPr>
          <p:cNvPr id="2066" name="TEXTBOX302">
            <a:extLst>
              <a:ext uri="{FF2B5EF4-FFF2-40B4-BE49-F238E27FC236}">
                <a16:creationId xmlns:a16="http://schemas.microsoft.com/office/drawing/2014/main" id="{F59376CB-5E70-382D-D9D7-ADCA1F6B5B89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2516188" y="4894263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67" name="TEXTBOX303">
            <a:extLst>
              <a:ext uri="{FF2B5EF4-FFF2-40B4-BE49-F238E27FC236}">
                <a16:creationId xmlns:a16="http://schemas.microsoft.com/office/drawing/2014/main" id="{6077FC62-14E8-5B84-6940-A393E2281A59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2559050" y="48450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68" name="TEXTBOX304">
            <a:extLst>
              <a:ext uri="{FF2B5EF4-FFF2-40B4-BE49-F238E27FC236}">
                <a16:creationId xmlns:a16="http://schemas.microsoft.com/office/drawing/2014/main" id="{35E02251-06AA-E194-F6A2-6D3CC9C15E0C}"/>
              </a:ext>
            </a:extLst>
          </p:cNvPr>
          <p:cNvSpPr txBox="1">
            <a:spLocks noChangeArrowheads="1"/>
          </p:cNvSpPr>
          <p:nvPr/>
        </p:nvSpPr>
        <p:spPr bwMode="auto">
          <a:xfrm rot="-971670">
            <a:off x="2667000" y="1906588"/>
            <a:ext cx="606425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K</a:t>
            </a: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IRGHIZISTAN</a:t>
            </a:r>
          </a:p>
        </p:txBody>
      </p:sp>
      <p:sp>
        <p:nvSpPr>
          <p:cNvPr id="2069" name="TEXTBOX305">
            <a:extLst>
              <a:ext uri="{FF2B5EF4-FFF2-40B4-BE49-F238E27FC236}">
                <a16:creationId xmlns:a16="http://schemas.microsoft.com/office/drawing/2014/main" id="{7C2FCB9F-B0ED-0AA6-247F-50416E1461BD}"/>
              </a:ext>
            </a:extLst>
          </p:cNvPr>
          <p:cNvSpPr txBox="1">
            <a:spLocks noChangeArrowheads="1"/>
          </p:cNvSpPr>
          <p:nvPr/>
        </p:nvSpPr>
        <p:spPr bwMode="auto">
          <a:xfrm rot="359395">
            <a:off x="2635250" y="463867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70" name="TEXTBOX306">
            <a:extLst>
              <a:ext uri="{FF2B5EF4-FFF2-40B4-BE49-F238E27FC236}">
                <a16:creationId xmlns:a16="http://schemas.microsoft.com/office/drawing/2014/main" id="{4A118E25-5595-9C45-53F5-B68DB6CE6608}"/>
              </a:ext>
            </a:extLst>
          </p:cNvPr>
          <p:cNvSpPr txBox="1">
            <a:spLocks noChangeArrowheads="1"/>
          </p:cNvSpPr>
          <p:nvPr/>
        </p:nvSpPr>
        <p:spPr bwMode="auto">
          <a:xfrm rot="371790">
            <a:off x="2670175" y="4572000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71" name="TEXTBOX307">
            <a:extLst>
              <a:ext uri="{FF2B5EF4-FFF2-40B4-BE49-F238E27FC236}">
                <a16:creationId xmlns:a16="http://schemas.microsoft.com/office/drawing/2014/main" id="{DDBD256D-0C3B-461B-E776-E7DDE38231A3}"/>
              </a:ext>
            </a:extLst>
          </p:cNvPr>
          <p:cNvSpPr txBox="1">
            <a:spLocks noChangeArrowheads="1"/>
          </p:cNvSpPr>
          <p:nvPr/>
        </p:nvSpPr>
        <p:spPr bwMode="auto">
          <a:xfrm rot="629762">
            <a:off x="2754313" y="4430713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ETHIOPIE</a:t>
            </a:r>
          </a:p>
        </p:txBody>
      </p:sp>
      <p:sp>
        <p:nvSpPr>
          <p:cNvPr id="2072" name="TEXTBOX308">
            <a:extLst>
              <a:ext uri="{FF2B5EF4-FFF2-40B4-BE49-F238E27FC236}">
                <a16:creationId xmlns:a16="http://schemas.microsoft.com/office/drawing/2014/main" id="{269DE628-640D-E300-DA51-E562608FFF46}"/>
              </a:ext>
            </a:extLst>
          </p:cNvPr>
          <p:cNvSpPr txBox="1">
            <a:spLocks noChangeArrowheads="1"/>
          </p:cNvSpPr>
          <p:nvPr/>
        </p:nvSpPr>
        <p:spPr bwMode="auto">
          <a:xfrm rot="359395">
            <a:off x="2701925" y="46164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73" name="TEXTBOX401">
            <a:extLst>
              <a:ext uri="{FF2B5EF4-FFF2-40B4-BE49-F238E27FC236}">
                <a16:creationId xmlns:a16="http://schemas.microsoft.com/office/drawing/2014/main" id="{71D7E2FA-F531-C351-848F-AE3501737DE8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2871788" y="4995863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74" name="TEXTBOX402">
            <a:extLst>
              <a:ext uri="{FF2B5EF4-FFF2-40B4-BE49-F238E27FC236}">
                <a16:creationId xmlns:a16="http://schemas.microsoft.com/office/drawing/2014/main" id="{C52051A1-DF3C-5126-987D-9DA13A06B2F1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3182938" y="4437063"/>
            <a:ext cx="452437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MEXIQUE</a:t>
            </a:r>
          </a:p>
        </p:txBody>
      </p:sp>
      <p:sp>
        <p:nvSpPr>
          <p:cNvPr id="2075" name="TEXTBOX403">
            <a:extLst>
              <a:ext uri="{FF2B5EF4-FFF2-40B4-BE49-F238E27FC236}">
                <a16:creationId xmlns:a16="http://schemas.microsoft.com/office/drawing/2014/main" id="{57DFAFBA-607F-FE91-179B-9B63E3E56482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2924175" y="484822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76" name="TEXTBOX404">
            <a:extLst>
              <a:ext uri="{FF2B5EF4-FFF2-40B4-BE49-F238E27FC236}">
                <a16:creationId xmlns:a16="http://schemas.microsoft.com/office/drawing/2014/main" id="{49A79529-D6C1-19DA-909F-08FA2BE2236C}"/>
              </a:ext>
            </a:extLst>
          </p:cNvPr>
          <p:cNvSpPr txBox="1">
            <a:spLocks noChangeArrowheads="1"/>
          </p:cNvSpPr>
          <p:nvPr/>
        </p:nvSpPr>
        <p:spPr bwMode="auto">
          <a:xfrm rot="427704">
            <a:off x="2955925" y="4725988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77" name="TEXTBOX405">
            <a:extLst>
              <a:ext uri="{FF2B5EF4-FFF2-40B4-BE49-F238E27FC236}">
                <a16:creationId xmlns:a16="http://schemas.microsoft.com/office/drawing/2014/main" id="{ECC45B5F-9D3F-94CE-8F27-DA0B1765D5E5}"/>
              </a:ext>
            </a:extLst>
          </p:cNvPr>
          <p:cNvSpPr txBox="1">
            <a:spLocks noChangeArrowheads="1"/>
          </p:cNvSpPr>
          <p:nvPr/>
        </p:nvSpPr>
        <p:spPr bwMode="auto">
          <a:xfrm rot="780236">
            <a:off x="2678113" y="4630738"/>
            <a:ext cx="68580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E</a:t>
            </a: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SPAGNE</a:t>
            </a:r>
          </a:p>
        </p:txBody>
      </p:sp>
      <p:sp>
        <p:nvSpPr>
          <p:cNvPr id="2078" name="TEXTBOX406">
            <a:extLst>
              <a:ext uri="{FF2B5EF4-FFF2-40B4-BE49-F238E27FC236}">
                <a16:creationId xmlns:a16="http://schemas.microsoft.com/office/drawing/2014/main" id="{5B2B3278-7066-2C42-906C-025C670B2857}"/>
              </a:ext>
            </a:extLst>
          </p:cNvPr>
          <p:cNvSpPr txBox="1">
            <a:spLocks noChangeArrowheads="1"/>
          </p:cNvSpPr>
          <p:nvPr/>
        </p:nvSpPr>
        <p:spPr bwMode="auto">
          <a:xfrm rot="371790">
            <a:off x="3032125" y="4572000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79" name="TEXTBOX407">
            <a:extLst>
              <a:ext uri="{FF2B5EF4-FFF2-40B4-BE49-F238E27FC236}">
                <a16:creationId xmlns:a16="http://schemas.microsoft.com/office/drawing/2014/main" id="{A9DE77EE-9031-C2ED-EB55-2693637CC9A7}"/>
              </a:ext>
            </a:extLst>
          </p:cNvPr>
          <p:cNvSpPr txBox="1">
            <a:spLocks noChangeArrowheads="1"/>
          </p:cNvSpPr>
          <p:nvPr/>
        </p:nvSpPr>
        <p:spPr bwMode="auto">
          <a:xfrm rot="359395">
            <a:off x="3062288" y="4491038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80" name="TEXTBOX408">
            <a:extLst>
              <a:ext uri="{FF2B5EF4-FFF2-40B4-BE49-F238E27FC236}">
                <a16:creationId xmlns:a16="http://schemas.microsoft.com/office/drawing/2014/main" id="{B22197F3-72D0-EC72-E066-9ED0E15A92DA}"/>
              </a:ext>
            </a:extLst>
          </p:cNvPr>
          <p:cNvSpPr txBox="1">
            <a:spLocks noChangeArrowheads="1"/>
          </p:cNvSpPr>
          <p:nvPr/>
        </p:nvSpPr>
        <p:spPr bwMode="auto">
          <a:xfrm rot="798618">
            <a:off x="3127375" y="4627563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M</a:t>
            </a: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AROC</a:t>
            </a:r>
          </a:p>
        </p:txBody>
      </p:sp>
      <p:sp>
        <p:nvSpPr>
          <p:cNvPr id="2081" name="TEXTBOX501">
            <a:extLst>
              <a:ext uri="{FF2B5EF4-FFF2-40B4-BE49-F238E27FC236}">
                <a16:creationId xmlns:a16="http://schemas.microsoft.com/office/drawing/2014/main" id="{BCC4013F-A9FB-F634-38C1-91E5194923CA}"/>
              </a:ext>
            </a:extLst>
          </p:cNvPr>
          <p:cNvSpPr txBox="1">
            <a:spLocks noChangeArrowheads="1"/>
          </p:cNvSpPr>
          <p:nvPr/>
        </p:nvSpPr>
        <p:spPr bwMode="auto">
          <a:xfrm rot="811652">
            <a:off x="2936875" y="4940300"/>
            <a:ext cx="417513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MALAWI</a:t>
            </a:r>
          </a:p>
        </p:txBody>
      </p:sp>
      <p:sp>
        <p:nvSpPr>
          <p:cNvPr id="2082" name="TEXTBOX502">
            <a:extLst>
              <a:ext uri="{FF2B5EF4-FFF2-40B4-BE49-F238E27FC236}">
                <a16:creationId xmlns:a16="http://schemas.microsoft.com/office/drawing/2014/main" id="{E2C8FB09-1F04-EDE5-D9D7-62E826673F0D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3270250" y="4908550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83" name="TEXTBOX503">
            <a:extLst>
              <a:ext uri="{FF2B5EF4-FFF2-40B4-BE49-F238E27FC236}">
                <a16:creationId xmlns:a16="http://schemas.microsoft.com/office/drawing/2014/main" id="{AA4CE7A1-189C-97AB-AE7B-C88ECFAC27B6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3303588" y="4859338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84" name="TEXTBOX504">
            <a:extLst>
              <a:ext uri="{FF2B5EF4-FFF2-40B4-BE49-F238E27FC236}">
                <a16:creationId xmlns:a16="http://schemas.microsoft.com/office/drawing/2014/main" id="{087E9596-AC70-2EA6-9E40-85574D4792A8}"/>
              </a:ext>
            </a:extLst>
          </p:cNvPr>
          <p:cNvSpPr txBox="1">
            <a:spLocks noChangeArrowheads="1"/>
          </p:cNvSpPr>
          <p:nvPr/>
        </p:nvSpPr>
        <p:spPr bwMode="auto">
          <a:xfrm rot="878054">
            <a:off x="3021013" y="4802188"/>
            <a:ext cx="479425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MALDIVES</a:t>
            </a:r>
          </a:p>
        </p:txBody>
      </p:sp>
      <p:sp>
        <p:nvSpPr>
          <p:cNvPr id="2085" name="TEXTBOX505">
            <a:extLst>
              <a:ext uri="{FF2B5EF4-FFF2-40B4-BE49-F238E27FC236}">
                <a16:creationId xmlns:a16="http://schemas.microsoft.com/office/drawing/2014/main" id="{B9AD30FB-68AF-CC71-DB28-FA1B8D5DADCE}"/>
              </a:ext>
            </a:extLst>
          </p:cNvPr>
          <p:cNvSpPr txBox="1">
            <a:spLocks noChangeArrowheads="1"/>
          </p:cNvSpPr>
          <p:nvPr/>
        </p:nvSpPr>
        <p:spPr bwMode="auto">
          <a:xfrm rot="359395">
            <a:off x="3376613" y="4646613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86" name="TEXTBOX506">
            <a:extLst>
              <a:ext uri="{FF2B5EF4-FFF2-40B4-BE49-F238E27FC236}">
                <a16:creationId xmlns:a16="http://schemas.microsoft.com/office/drawing/2014/main" id="{8C90D8ED-6B50-5F09-96F4-ED2837C28BD8}"/>
              </a:ext>
            </a:extLst>
          </p:cNvPr>
          <p:cNvSpPr txBox="1">
            <a:spLocks noChangeArrowheads="1"/>
          </p:cNvSpPr>
          <p:nvPr/>
        </p:nvSpPr>
        <p:spPr bwMode="auto">
          <a:xfrm rot="371790">
            <a:off x="3449638" y="4589463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87" name="TEXTBOX507">
            <a:extLst>
              <a:ext uri="{FF2B5EF4-FFF2-40B4-BE49-F238E27FC236}">
                <a16:creationId xmlns:a16="http://schemas.microsoft.com/office/drawing/2014/main" id="{BCC53DBA-28A8-C20C-7061-4EF7A50EF2C9}"/>
              </a:ext>
            </a:extLst>
          </p:cNvPr>
          <p:cNvSpPr txBox="1">
            <a:spLocks noChangeArrowheads="1"/>
          </p:cNvSpPr>
          <p:nvPr/>
        </p:nvSpPr>
        <p:spPr bwMode="auto">
          <a:xfrm rot="809936">
            <a:off x="4551363" y="4478338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GUYANA</a:t>
            </a:r>
          </a:p>
        </p:txBody>
      </p:sp>
      <p:sp>
        <p:nvSpPr>
          <p:cNvPr id="2088" name="TEXTBOX508">
            <a:extLst>
              <a:ext uri="{FF2B5EF4-FFF2-40B4-BE49-F238E27FC236}">
                <a16:creationId xmlns:a16="http://schemas.microsoft.com/office/drawing/2014/main" id="{112161D5-B5A6-FAE4-D2DF-65F87F289646}"/>
              </a:ext>
            </a:extLst>
          </p:cNvPr>
          <p:cNvSpPr txBox="1">
            <a:spLocks noChangeArrowheads="1"/>
          </p:cNvSpPr>
          <p:nvPr/>
        </p:nvSpPr>
        <p:spPr bwMode="auto">
          <a:xfrm rot="359395">
            <a:off x="3879850" y="4433888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89" name="TEXTBOX601">
            <a:extLst>
              <a:ext uri="{FF2B5EF4-FFF2-40B4-BE49-F238E27FC236}">
                <a16:creationId xmlns:a16="http://schemas.microsoft.com/office/drawing/2014/main" id="{C5B7686B-534D-84CC-6A53-91F2F64DA06D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3624263" y="5006975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90" name="TEXTBOX602">
            <a:extLst>
              <a:ext uri="{FF2B5EF4-FFF2-40B4-BE49-F238E27FC236}">
                <a16:creationId xmlns:a16="http://schemas.microsoft.com/office/drawing/2014/main" id="{97CC1857-59B9-E145-F004-DBEDF8A440BD}"/>
              </a:ext>
            </a:extLst>
          </p:cNvPr>
          <p:cNvSpPr txBox="1">
            <a:spLocks noChangeArrowheads="1"/>
          </p:cNvSpPr>
          <p:nvPr/>
        </p:nvSpPr>
        <p:spPr bwMode="auto">
          <a:xfrm rot="919640">
            <a:off x="3262313" y="4984750"/>
            <a:ext cx="500062" cy="13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AFGHANISTAN</a:t>
            </a:r>
            <a:endParaRPr lang="en-US" altLang="en-US" sz="4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091" name="TEXTBOX603">
            <a:extLst>
              <a:ext uri="{FF2B5EF4-FFF2-40B4-BE49-F238E27FC236}">
                <a16:creationId xmlns:a16="http://schemas.microsoft.com/office/drawing/2014/main" id="{519E1CF9-2AD5-1DB4-D661-5F2BF59FDA8F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3678238" y="4865688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92" name="TEXTBOX604">
            <a:extLst>
              <a:ext uri="{FF2B5EF4-FFF2-40B4-BE49-F238E27FC236}">
                <a16:creationId xmlns:a16="http://schemas.microsoft.com/office/drawing/2014/main" id="{1DA2B972-D244-723F-0324-1F538524BAF2}"/>
              </a:ext>
            </a:extLst>
          </p:cNvPr>
          <p:cNvSpPr txBox="1">
            <a:spLocks noChangeArrowheads="1"/>
          </p:cNvSpPr>
          <p:nvPr/>
        </p:nvSpPr>
        <p:spPr bwMode="auto">
          <a:xfrm rot="427704">
            <a:off x="3716338" y="4746625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93" name="TEXTBOX605">
            <a:extLst>
              <a:ext uri="{FF2B5EF4-FFF2-40B4-BE49-F238E27FC236}">
                <a16:creationId xmlns:a16="http://schemas.microsoft.com/office/drawing/2014/main" id="{808C3D6A-D778-7F87-7816-F1BB6C5516D4}"/>
              </a:ext>
            </a:extLst>
          </p:cNvPr>
          <p:cNvSpPr txBox="1">
            <a:spLocks noChangeArrowheads="1"/>
          </p:cNvSpPr>
          <p:nvPr/>
        </p:nvSpPr>
        <p:spPr bwMode="auto">
          <a:xfrm rot="784945">
            <a:off x="3338513" y="4784725"/>
            <a:ext cx="468312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ANDORRE</a:t>
            </a:r>
          </a:p>
        </p:txBody>
      </p:sp>
      <p:sp>
        <p:nvSpPr>
          <p:cNvPr id="2094" name="TEXTBOX606">
            <a:extLst>
              <a:ext uri="{FF2B5EF4-FFF2-40B4-BE49-F238E27FC236}">
                <a16:creationId xmlns:a16="http://schemas.microsoft.com/office/drawing/2014/main" id="{D588203C-4BF4-CE61-84AD-D271182F0AA6}"/>
              </a:ext>
            </a:extLst>
          </p:cNvPr>
          <p:cNvSpPr txBox="1">
            <a:spLocks noChangeArrowheads="1"/>
          </p:cNvSpPr>
          <p:nvPr/>
        </p:nvSpPr>
        <p:spPr bwMode="auto">
          <a:xfrm rot="371790">
            <a:off x="3776663" y="4586288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95" name="TEXTBOX607">
            <a:extLst>
              <a:ext uri="{FF2B5EF4-FFF2-40B4-BE49-F238E27FC236}">
                <a16:creationId xmlns:a16="http://schemas.microsoft.com/office/drawing/2014/main" id="{BB7592A1-D0B3-8D23-8332-7D635E361ACC}"/>
              </a:ext>
            </a:extLst>
          </p:cNvPr>
          <p:cNvSpPr txBox="1">
            <a:spLocks noChangeArrowheads="1"/>
          </p:cNvSpPr>
          <p:nvPr/>
        </p:nvSpPr>
        <p:spPr bwMode="auto">
          <a:xfrm rot="359395">
            <a:off x="3810000" y="4498975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96" name="TEXTBOX608">
            <a:extLst>
              <a:ext uri="{FF2B5EF4-FFF2-40B4-BE49-F238E27FC236}">
                <a16:creationId xmlns:a16="http://schemas.microsoft.com/office/drawing/2014/main" id="{1AF76D49-65BE-81F3-2F79-4EF7EA7DE276}"/>
              </a:ext>
            </a:extLst>
          </p:cNvPr>
          <p:cNvSpPr txBox="1">
            <a:spLocks noChangeArrowheads="1"/>
          </p:cNvSpPr>
          <p:nvPr/>
        </p:nvSpPr>
        <p:spPr bwMode="auto">
          <a:xfrm rot="861801">
            <a:off x="3405188" y="463232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ANGOLA</a:t>
            </a:r>
          </a:p>
        </p:txBody>
      </p:sp>
      <p:sp>
        <p:nvSpPr>
          <p:cNvPr id="2097" name="TEXTBOX701">
            <a:extLst>
              <a:ext uri="{FF2B5EF4-FFF2-40B4-BE49-F238E27FC236}">
                <a16:creationId xmlns:a16="http://schemas.microsoft.com/office/drawing/2014/main" id="{47CF885A-38C8-768F-75FB-41E0E191DA64}"/>
              </a:ext>
            </a:extLst>
          </p:cNvPr>
          <p:cNvSpPr txBox="1">
            <a:spLocks noChangeArrowheads="1"/>
          </p:cNvSpPr>
          <p:nvPr/>
        </p:nvSpPr>
        <p:spPr bwMode="auto">
          <a:xfrm rot="-612708">
            <a:off x="3451225" y="2106613"/>
            <a:ext cx="461963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BARBADE</a:t>
            </a:r>
          </a:p>
        </p:txBody>
      </p:sp>
      <p:sp>
        <p:nvSpPr>
          <p:cNvPr id="2098" name="TEXTBOX702">
            <a:extLst>
              <a:ext uri="{FF2B5EF4-FFF2-40B4-BE49-F238E27FC236}">
                <a16:creationId xmlns:a16="http://schemas.microsoft.com/office/drawing/2014/main" id="{50F7B52C-42A9-CF80-D68D-3B6673B61C8A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3986213" y="4906963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99" name="TEXTBOX703">
            <a:extLst>
              <a:ext uri="{FF2B5EF4-FFF2-40B4-BE49-F238E27FC236}">
                <a16:creationId xmlns:a16="http://schemas.microsoft.com/office/drawing/2014/main" id="{0F451A1E-32F9-0081-2375-C25E0EFCB3A4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4029075" y="48577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00" name="TEXTBOX704">
            <a:extLst>
              <a:ext uri="{FF2B5EF4-FFF2-40B4-BE49-F238E27FC236}">
                <a16:creationId xmlns:a16="http://schemas.microsoft.com/office/drawing/2014/main" id="{283A7436-B7D5-BA2E-B273-CDE41F29DC36}"/>
              </a:ext>
            </a:extLst>
          </p:cNvPr>
          <p:cNvSpPr txBox="1">
            <a:spLocks noChangeArrowheads="1"/>
          </p:cNvSpPr>
          <p:nvPr/>
        </p:nvSpPr>
        <p:spPr bwMode="auto">
          <a:xfrm rot="-721025">
            <a:off x="3421063" y="1930400"/>
            <a:ext cx="455612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BELARUS</a:t>
            </a:r>
          </a:p>
        </p:txBody>
      </p:sp>
      <p:sp>
        <p:nvSpPr>
          <p:cNvPr id="2101" name="TEXTBOX705">
            <a:extLst>
              <a:ext uri="{FF2B5EF4-FFF2-40B4-BE49-F238E27FC236}">
                <a16:creationId xmlns:a16="http://schemas.microsoft.com/office/drawing/2014/main" id="{62DE3076-4D70-A737-1B0B-F71947DDDE94}"/>
              </a:ext>
            </a:extLst>
          </p:cNvPr>
          <p:cNvSpPr txBox="1">
            <a:spLocks noChangeArrowheads="1"/>
          </p:cNvSpPr>
          <p:nvPr/>
        </p:nvSpPr>
        <p:spPr bwMode="auto">
          <a:xfrm rot="359395">
            <a:off x="4105275" y="465137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02" name="TEXTBOX706">
            <a:extLst>
              <a:ext uri="{FF2B5EF4-FFF2-40B4-BE49-F238E27FC236}">
                <a16:creationId xmlns:a16="http://schemas.microsoft.com/office/drawing/2014/main" id="{C4F38973-5650-2FF2-FEAD-A60CAD870862}"/>
              </a:ext>
            </a:extLst>
          </p:cNvPr>
          <p:cNvSpPr txBox="1">
            <a:spLocks noChangeArrowheads="1"/>
          </p:cNvSpPr>
          <p:nvPr/>
        </p:nvSpPr>
        <p:spPr bwMode="auto">
          <a:xfrm rot="371790">
            <a:off x="4140200" y="4584700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03" name="TEXTBOX707">
            <a:extLst>
              <a:ext uri="{FF2B5EF4-FFF2-40B4-BE49-F238E27FC236}">
                <a16:creationId xmlns:a16="http://schemas.microsoft.com/office/drawing/2014/main" id="{5BB80B1B-120F-6F65-EDB7-D1EF3CA4233D}"/>
              </a:ext>
            </a:extLst>
          </p:cNvPr>
          <p:cNvSpPr txBox="1">
            <a:spLocks noChangeArrowheads="1"/>
          </p:cNvSpPr>
          <p:nvPr/>
        </p:nvSpPr>
        <p:spPr bwMode="auto">
          <a:xfrm rot="-796433">
            <a:off x="3363913" y="1724025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BELIZE</a:t>
            </a:r>
          </a:p>
        </p:txBody>
      </p:sp>
      <p:sp>
        <p:nvSpPr>
          <p:cNvPr id="2104" name="TEXTBOX708">
            <a:extLst>
              <a:ext uri="{FF2B5EF4-FFF2-40B4-BE49-F238E27FC236}">
                <a16:creationId xmlns:a16="http://schemas.microsoft.com/office/drawing/2014/main" id="{843498A7-7A4A-4BA0-2C1B-7E8CFD2EDA94}"/>
              </a:ext>
            </a:extLst>
          </p:cNvPr>
          <p:cNvSpPr txBox="1">
            <a:spLocks noChangeArrowheads="1"/>
          </p:cNvSpPr>
          <p:nvPr/>
        </p:nvSpPr>
        <p:spPr bwMode="auto">
          <a:xfrm rot="359395">
            <a:off x="4206875" y="44132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05" name="TEXTBOX801">
            <a:extLst>
              <a:ext uri="{FF2B5EF4-FFF2-40B4-BE49-F238E27FC236}">
                <a16:creationId xmlns:a16="http://schemas.microsoft.com/office/drawing/2014/main" id="{E2C18220-1A06-6BED-1AB5-B1823C729DBA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4322763" y="4995863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06" name="TEXTBOX802">
            <a:extLst>
              <a:ext uri="{FF2B5EF4-FFF2-40B4-BE49-F238E27FC236}">
                <a16:creationId xmlns:a16="http://schemas.microsoft.com/office/drawing/2014/main" id="{325926E3-067F-4319-6D50-12C1D10BCB13}"/>
              </a:ext>
            </a:extLst>
          </p:cNvPr>
          <p:cNvSpPr txBox="1">
            <a:spLocks noChangeArrowheads="1"/>
          </p:cNvSpPr>
          <p:nvPr/>
        </p:nvSpPr>
        <p:spPr bwMode="auto">
          <a:xfrm rot="-768097">
            <a:off x="3681413" y="1584325"/>
            <a:ext cx="37782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EGYPT</a:t>
            </a:r>
          </a:p>
        </p:txBody>
      </p:sp>
      <p:sp>
        <p:nvSpPr>
          <p:cNvPr id="2107" name="TEXTBOX805">
            <a:extLst>
              <a:ext uri="{FF2B5EF4-FFF2-40B4-BE49-F238E27FC236}">
                <a16:creationId xmlns:a16="http://schemas.microsoft.com/office/drawing/2014/main" id="{76A96462-A38D-E2A6-81B5-500CD05E55F4}"/>
              </a:ext>
            </a:extLst>
          </p:cNvPr>
          <p:cNvSpPr txBox="1">
            <a:spLocks noChangeArrowheads="1"/>
          </p:cNvSpPr>
          <p:nvPr/>
        </p:nvSpPr>
        <p:spPr bwMode="auto">
          <a:xfrm rot="954245">
            <a:off x="4078288" y="4800600"/>
            <a:ext cx="479425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EMIRATS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ARABES UNIS</a:t>
            </a:r>
            <a:endParaRPr lang="en-US" altLang="en-US" sz="4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108" name="TEXTBOX806">
            <a:extLst>
              <a:ext uri="{FF2B5EF4-FFF2-40B4-BE49-F238E27FC236}">
                <a16:creationId xmlns:a16="http://schemas.microsoft.com/office/drawing/2014/main" id="{6B556A40-9125-962D-65D3-EA476AD32B60}"/>
              </a:ext>
            </a:extLst>
          </p:cNvPr>
          <p:cNvSpPr txBox="1">
            <a:spLocks noChangeArrowheads="1"/>
          </p:cNvSpPr>
          <p:nvPr/>
        </p:nvSpPr>
        <p:spPr bwMode="auto">
          <a:xfrm rot="371790">
            <a:off x="4518025" y="4587875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09" name="TEXTBOX807">
            <a:extLst>
              <a:ext uri="{FF2B5EF4-FFF2-40B4-BE49-F238E27FC236}">
                <a16:creationId xmlns:a16="http://schemas.microsoft.com/office/drawing/2014/main" id="{ECA7A200-2AC1-12B1-98C5-55F118E6D55A}"/>
              </a:ext>
            </a:extLst>
          </p:cNvPr>
          <p:cNvSpPr txBox="1">
            <a:spLocks noChangeArrowheads="1"/>
          </p:cNvSpPr>
          <p:nvPr/>
        </p:nvSpPr>
        <p:spPr bwMode="auto">
          <a:xfrm rot="359395">
            <a:off x="4554538" y="4506913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10" name="TEXTBOX808">
            <a:extLst>
              <a:ext uri="{FF2B5EF4-FFF2-40B4-BE49-F238E27FC236}">
                <a16:creationId xmlns:a16="http://schemas.microsoft.com/office/drawing/2014/main" id="{1C170C58-CA9C-192B-290C-05867FAA84CE}"/>
              </a:ext>
            </a:extLst>
          </p:cNvPr>
          <p:cNvSpPr txBox="1">
            <a:spLocks noChangeArrowheads="1"/>
          </p:cNvSpPr>
          <p:nvPr/>
        </p:nvSpPr>
        <p:spPr bwMode="auto">
          <a:xfrm rot="754287">
            <a:off x="4157663" y="465137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EQUATEUR</a:t>
            </a:r>
          </a:p>
        </p:txBody>
      </p:sp>
      <p:sp>
        <p:nvSpPr>
          <p:cNvPr id="2111" name="TEXTBOX901">
            <a:extLst>
              <a:ext uri="{FF2B5EF4-FFF2-40B4-BE49-F238E27FC236}">
                <a16:creationId xmlns:a16="http://schemas.microsoft.com/office/drawing/2014/main" id="{89F46E82-C6E2-545B-06BF-1A650A661BC4}"/>
              </a:ext>
            </a:extLst>
          </p:cNvPr>
          <p:cNvSpPr txBox="1">
            <a:spLocks noChangeArrowheads="1"/>
          </p:cNvSpPr>
          <p:nvPr/>
        </p:nvSpPr>
        <p:spPr bwMode="auto">
          <a:xfrm rot="867297">
            <a:off x="4484688" y="4795838"/>
            <a:ext cx="423862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GUINEE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BISSAU</a:t>
            </a:r>
          </a:p>
        </p:txBody>
      </p:sp>
      <p:sp>
        <p:nvSpPr>
          <p:cNvPr id="2112" name="TEXTBOX902">
            <a:extLst>
              <a:ext uri="{FF2B5EF4-FFF2-40B4-BE49-F238E27FC236}">
                <a16:creationId xmlns:a16="http://schemas.microsoft.com/office/drawing/2014/main" id="{635CCB83-F87F-2128-FCAE-44FF8A8300D4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4729163" y="4916488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13" name="TEXTBOX904">
            <a:extLst>
              <a:ext uri="{FF2B5EF4-FFF2-40B4-BE49-F238E27FC236}">
                <a16:creationId xmlns:a16="http://schemas.microsoft.com/office/drawing/2014/main" id="{51097E29-DADD-34C0-183B-F30C5547845F}"/>
              </a:ext>
            </a:extLst>
          </p:cNvPr>
          <p:cNvSpPr txBox="1">
            <a:spLocks noChangeArrowheads="1"/>
          </p:cNvSpPr>
          <p:nvPr/>
        </p:nvSpPr>
        <p:spPr bwMode="auto">
          <a:xfrm rot="988408">
            <a:off x="4029075" y="4968875"/>
            <a:ext cx="498475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EL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SALVADOR</a:t>
            </a:r>
          </a:p>
        </p:txBody>
      </p:sp>
      <p:sp>
        <p:nvSpPr>
          <p:cNvPr id="2114" name="TEXTBOX905">
            <a:extLst>
              <a:ext uri="{FF2B5EF4-FFF2-40B4-BE49-F238E27FC236}">
                <a16:creationId xmlns:a16="http://schemas.microsoft.com/office/drawing/2014/main" id="{A41F4F9E-480B-8FD3-8B3F-C8CE51FD0A2A}"/>
              </a:ext>
            </a:extLst>
          </p:cNvPr>
          <p:cNvSpPr txBox="1">
            <a:spLocks noChangeArrowheads="1"/>
          </p:cNvSpPr>
          <p:nvPr/>
        </p:nvSpPr>
        <p:spPr bwMode="auto">
          <a:xfrm rot="359395">
            <a:off x="4848225" y="4660900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15" name="TEXTBOX906">
            <a:extLst>
              <a:ext uri="{FF2B5EF4-FFF2-40B4-BE49-F238E27FC236}">
                <a16:creationId xmlns:a16="http://schemas.microsoft.com/office/drawing/2014/main" id="{BA950267-46E9-6D43-6609-ECF2EE6C16E7}"/>
              </a:ext>
            </a:extLst>
          </p:cNvPr>
          <p:cNvSpPr txBox="1">
            <a:spLocks noChangeArrowheads="1"/>
          </p:cNvSpPr>
          <p:nvPr/>
        </p:nvSpPr>
        <p:spPr bwMode="auto">
          <a:xfrm rot="371790">
            <a:off x="4883150" y="4594225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16" name="TEXTBOX907">
            <a:extLst>
              <a:ext uri="{FF2B5EF4-FFF2-40B4-BE49-F238E27FC236}">
                <a16:creationId xmlns:a16="http://schemas.microsoft.com/office/drawing/2014/main" id="{80BE25CC-DB03-4992-9004-080717D1542A}"/>
              </a:ext>
            </a:extLst>
          </p:cNvPr>
          <p:cNvSpPr txBox="1">
            <a:spLocks noChangeArrowheads="1"/>
          </p:cNvSpPr>
          <p:nvPr/>
        </p:nvSpPr>
        <p:spPr bwMode="auto">
          <a:xfrm rot="194293">
            <a:off x="4710113" y="3659188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HONGRIE</a:t>
            </a:r>
          </a:p>
        </p:txBody>
      </p:sp>
      <p:sp>
        <p:nvSpPr>
          <p:cNvPr id="2117" name="TEXTBOX1001">
            <a:extLst>
              <a:ext uri="{FF2B5EF4-FFF2-40B4-BE49-F238E27FC236}">
                <a16:creationId xmlns:a16="http://schemas.microsoft.com/office/drawing/2014/main" id="{D4D7E178-1832-27DD-4861-ABF0D2E0E545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5068888" y="5011738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18" name="TEXTBOX1002">
            <a:extLst>
              <a:ext uri="{FF2B5EF4-FFF2-40B4-BE49-F238E27FC236}">
                <a16:creationId xmlns:a16="http://schemas.microsoft.com/office/drawing/2014/main" id="{31DC48D8-AFDF-AA21-8559-9E17012492AE}"/>
              </a:ext>
            </a:extLst>
          </p:cNvPr>
          <p:cNvSpPr txBox="1">
            <a:spLocks noChangeArrowheads="1"/>
          </p:cNvSpPr>
          <p:nvPr/>
        </p:nvSpPr>
        <p:spPr bwMode="auto">
          <a:xfrm rot="825615">
            <a:off x="4532313" y="4602163"/>
            <a:ext cx="495300" cy="18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G</a:t>
            </a: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UINEE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EQUATORIALE</a:t>
            </a:r>
          </a:p>
        </p:txBody>
      </p:sp>
      <p:sp>
        <p:nvSpPr>
          <p:cNvPr id="2119" name="TEXTBOX1003">
            <a:extLst>
              <a:ext uri="{FF2B5EF4-FFF2-40B4-BE49-F238E27FC236}">
                <a16:creationId xmlns:a16="http://schemas.microsoft.com/office/drawing/2014/main" id="{B0EE824A-C977-D871-C4D5-13B1D5E223D8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5153025" y="487997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20" name="TEXTBOX1004">
            <a:extLst>
              <a:ext uri="{FF2B5EF4-FFF2-40B4-BE49-F238E27FC236}">
                <a16:creationId xmlns:a16="http://schemas.microsoft.com/office/drawing/2014/main" id="{00585CC3-3926-EC2E-E9BE-FE05BC3D4A79}"/>
              </a:ext>
            </a:extLst>
          </p:cNvPr>
          <p:cNvSpPr txBox="1">
            <a:spLocks noChangeArrowheads="1"/>
          </p:cNvSpPr>
          <p:nvPr/>
        </p:nvSpPr>
        <p:spPr bwMode="auto">
          <a:xfrm rot="427704">
            <a:off x="5187950" y="475932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21" name="TEXTBOX1005">
            <a:extLst>
              <a:ext uri="{FF2B5EF4-FFF2-40B4-BE49-F238E27FC236}">
                <a16:creationId xmlns:a16="http://schemas.microsoft.com/office/drawing/2014/main" id="{2CDEE03F-111C-6727-D436-13096588FB42}"/>
              </a:ext>
            </a:extLst>
          </p:cNvPr>
          <p:cNvSpPr txBox="1">
            <a:spLocks noChangeArrowheads="1"/>
          </p:cNvSpPr>
          <p:nvPr/>
        </p:nvSpPr>
        <p:spPr bwMode="auto">
          <a:xfrm rot="274737">
            <a:off x="4659313" y="3851275"/>
            <a:ext cx="51435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HONDURAS</a:t>
            </a:r>
          </a:p>
        </p:txBody>
      </p:sp>
      <p:sp>
        <p:nvSpPr>
          <p:cNvPr id="2122" name="TEXTBOX1006">
            <a:extLst>
              <a:ext uri="{FF2B5EF4-FFF2-40B4-BE49-F238E27FC236}">
                <a16:creationId xmlns:a16="http://schemas.microsoft.com/office/drawing/2014/main" id="{629D87A5-C7C8-9C23-89E8-B811F1146A86}"/>
              </a:ext>
            </a:extLst>
          </p:cNvPr>
          <p:cNvSpPr txBox="1">
            <a:spLocks noChangeArrowheads="1"/>
          </p:cNvSpPr>
          <p:nvPr/>
        </p:nvSpPr>
        <p:spPr bwMode="auto">
          <a:xfrm rot="371790">
            <a:off x="5262563" y="4605338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23" name="TEXTBOX1008">
            <a:extLst>
              <a:ext uri="{FF2B5EF4-FFF2-40B4-BE49-F238E27FC236}">
                <a16:creationId xmlns:a16="http://schemas.microsoft.com/office/drawing/2014/main" id="{6493BBF7-B4A9-5D84-5E31-8979FC5AB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4875" y="3441700"/>
            <a:ext cx="46990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ILES SALOMON</a:t>
            </a:r>
          </a:p>
        </p:txBody>
      </p:sp>
      <p:sp>
        <p:nvSpPr>
          <p:cNvPr id="2124" name="TEXTBOX1102">
            <a:extLst>
              <a:ext uri="{FF2B5EF4-FFF2-40B4-BE49-F238E27FC236}">
                <a16:creationId xmlns:a16="http://schemas.microsoft.com/office/drawing/2014/main" id="{3321673A-A127-7A21-D2F9-DACFA26DBBF2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5468938" y="4926013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25" name="TEXTBOX1103">
            <a:extLst>
              <a:ext uri="{FF2B5EF4-FFF2-40B4-BE49-F238E27FC236}">
                <a16:creationId xmlns:a16="http://schemas.microsoft.com/office/drawing/2014/main" id="{9AF19DCD-5DFB-3012-337B-FEB649348DC4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5511800" y="487997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26" name="TEXTBOX1104">
            <a:extLst>
              <a:ext uri="{FF2B5EF4-FFF2-40B4-BE49-F238E27FC236}">
                <a16:creationId xmlns:a16="http://schemas.microsoft.com/office/drawing/2014/main" id="{25B518DC-8263-A833-5B04-839A8CF1D8EA}"/>
              </a:ext>
            </a:extLst>
          </p:cNvPr>
          <p:cNvSpPr txBox="1">
            <a:spLocks noChangeArrowheads="1"/>
          </p:cNvSpPr>
          <p:nvPr/>
        </p:nvSpPr>
        <p:spPr bwMode="auto">
          <a:xfrm rot="359382">
            <a:off x="4667250" y="4032250"/>
            <a:ext cx="344488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HAITI</a:t>
            </a:r>
          </a:p>
        </p:txBody>
      </p:sp>
      <p:sp>
        <p:nvSpPr>
          <p:cNvPr id="2127" name="TEXTBOX1105">
            <a:extLst>
              <a:ext uri="{FF2B5EF4-FFF2-40B4-BE49-F238E27FC236}">
                <a16:creationId xmlns:a16="http://schemas.microsoft.com/office/drawing/2014/main" id="{CC1E5B2A-C2CF-08AF-BEE0-74A4A99F007F}"/>
              </a:ext>
            </a:extLst>
          </p:cNvPr>
          <p:cNvSpPr txBox="1">
            <a:spLocks noChangeArrowheads="1"/>
          </p:cNvSpPr>
          <p:nvPr/>
        </p:nvSpPr>
        <p:spPr bwMode="auto">
          <a:xfrm rot="359395">
            <a:off x="5588000" y="4672013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28" name="TEXTBOX1201">
            <a:extLst>
              <a:ext uri="{FF2B5EF4-FFF2-40B4-BE49-F238E27FC236}">
                <a16:creationId xmlns:a16="http://schemas.microsoft.com/office/drawing/2014/main" id="{6C8A2D08-F3A0-511A-2D53-2F9DE6C8B35E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5808663" y="5018088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29" name="TEXTBOX1204">
            <a:extLst>
              <a:ext uri="{FF2B5EF4-FFF2-40B4-BE49-F238E27FC236}">
                <a16:creationId xmlns:a16="http://schemas.microsoft.com/office/drawing/2014/main" id="{728C48DD-9823-72A7-F55F-83F49C043083}"/>
              </a:ext>
            </a:extLst>
          </p:cNvPr>
          <p:cNvSpPr txBox="1">
            <a:spLocks noChangeArrowheads="1"/>
          </p:cNvSpPr>
          <p:nvPr/>
        </p:nvSpPr>
        <p:spPr bwMode="auto">
          <a:xfrm rot="427704">
            <a:off x="5927725" y="476567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30" name="TEXTBOX1207">
            <a:extLst>
              <a:ext uri="{FF2B5EF4-FFF2-40B4-BE49-F238E27FC236}">
                <a16:creationId xmlns:a16="http://schemas.microsoft.com/office/drawing/2014/main" id="{4A9D2FEC-8FA4-51AB-13F6-2B5D37A331F4}"/>
              </a:ext>
            </a:extLst>
          </p:cNvPr>
          <p:cNvSpPr txBox="1">
            <a:spLocks noChangeArrowheads="1"/>
          </p:cNvSpPr>
          <p:nvPr/>
        </p:nvSpPr>
        <p:spPr bwMode="auto">
          <a:xfrm rot="359395">
            <a:off x="6015038" y="4525963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31" name="TEXTBOX1301">
            <a:extLst>
              <a:ext uri="{FF2B5EF4-FFF2-40B4-BE49-F238E27FC236}">
                <a16:creationId xmlns:a16="http://schemas.microsoft.com/office/drawing/2014/main" id="{7C7323A4-AA57-3A6A-4086-550960CFFEFE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6196013" y="5037138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32" name="TEXTBOX1304">
            <a:extLst>
              <a:ext uri="{FF2B5EF4-FFF2-40B4-BE49-F238E27FC236}">
                <a16:creationId xmlns:a16="http://schemas.microsoft.com/office/drawing/2014/main" id="{DC1971A6-25AA-7416-9C81-E34E80EABA43}"/>
              </a:ext>
            </a:extLst>
          </p:cNvPr>
          <p:cNvSpPr txBox="1">
            <a:spLocks noChangeArrowheads="1"/>
          </p:cNvSpPr>
          <p:nvPr/>
        </p:nvSpPr>
        <p:spPr bwMode="auto">
          <a:xfrm rot="427704">
            <a:off x="6315075" y="478472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33" name="TEXTBOX1305">
            <a:extLst>
              <a:ext uri="{FF2B5EF4-FFF2-40B4-BE49-F238E27FC236}">
                <a16:creationId xmlns:a16="http://schemas.microsoft.com/office/drawing/2014/main" id="{EE6E7BEA-F8DD-291A-2E7A-0DD098AD302C}"/>
              </a:ext>
            </a:extLst>
          </p:cNvPr>
          <p:cNvSpPr txBox="1">
            <a:spLocks noChangeArrowheads="1"/>
          </p:cNvSpPr>
          <p:nvPr/>
        </p:nvSpPr>
        <p:spPr bwMode="auto">
          <a:xfrm rot="359395">
            <a:off x="6343650" y="4697413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34" name="TEXTBOX1306">
            <a:extLst>
              <a:ext uri="{FF2B5EF4-FFF2-40B4-BE49-F238E27FC236}">
                <a16:creationId xmlns:a16="http://schemas.microsoft.com/office/drawing/2014/main" id="{49775FC8-A51E-A7E6-AFF4-C5A983ED31FE}"/>
              </a:ext>
            </a:extLst>
          </p:cNvPr>
          <p:cNvSpPr txBox="1">
            <a:spLocks noChangeArrowheads="1"/>
          </p:cNvSpPr>
          <p:nvPr/>
        </p:nvSpPr>
        <p:spPr bwMode="auto">
          <a:xfrm rot="371790">
            <a:off x="6370638" y="4624388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35" name="TEXTBOX1307">
            <a:extLst>
              <a:ext uri="{FF2B5EF4-FFF2-40B4-BE49-F238E27FC236}">
                <a16:creationId xmlns:a16="http://schemas.microsoft.com/office/drawing/2014/main" id="{BF75685E-1070-A904-6B44-EDED172D544A}"/>
              </a:ext>
            </a:extLst>
          </p:cNvPr>
          <p:cNvSpPr txBox="1">
            <a:spLocks noChangeArrowheads="1"/>
          </p:cNvSpPr>
          <p:nvPr/>
        </p:nvSpPr>
        <p:spPr bwMode="auto">
          <a:xfrm rot="259841">
            <a:off x="6443663" y="4056063"/>
            <a:ext cx="485775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 TADJIKISTAN</a:t>
            </a:r>
          </a:p>
        </p:txBody>
      </p:sp>
      <p:sp>
        <p:nvSpPr>
          <p:cNvPr id="2136" name="TEXTBOX1308">
            <a:extLst>
              <a:ext uri="{FF2B5EF4-FFF2-40B4-BE49-F238E27FC236}">
                <a16:creationId xmlns:a16="http://schemas.microsoft.com/office/drawing/2014/main" id="{0842BF1A-965A-23E8-4212-E575CE1C8912}"/>
              </a:ext>
            </a:extLst>
          </p:cNvPr>
          <p:cNvSpPr txBox="1">
            <a:spLocks noChangeArrowheads="1"/>
          </p:cNvSpPr>
          <p:nvPr/>
        </p:nvSpPr>
        <p:spPr bwMode="auto">
          <a:xfrm rot="620960">
            <a:off x="6361113" y="4491038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SURINAME</a:t>
            </a:r>
          </a:p>
        </p:txBody>
      </p:sp>
      <p:sp>
        <p:nvSpPr>
          <p:cNvPr id="2137" name="TEXTBOX102">
            <a:extLst>
              <a:ext uri="{FF2B5EF4-FFF2-40B4-BE49-F238E27FC236}">
                <a16:creationId xmlns:a16="http://schemas.microsoft.com/office/drawing/2014/main" id="{C745932E-AB99-FE96-9831-2F7229527A9A}"/>
              </a:ext>
            </a:extLst>
          </p:cNvPr>
          <p:cNvSpPr txBox="1">
            <a:spLocks noChangeArrowheads="1"/>
          </p:cNvSpPr>
          <p:nvPr/>
        </p:nvSpPr>
        <p:spPr bwMode="auto">
          <a:xfrm rot="447911">
            <a:off x="2092325" y="3954463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38" name="TEXTBOX103">
            <a:extLst>
              <a:ext uri="{FF2B5EF4-FFF2-40B4-BE49-F238E27FC236}">
                <a16:creationId xmlns:a16="http://schemas.microsoft.com/office/drawing/2014/main" id="{424EBD86-ED06-2A61-03A9-B00C71CC37D4}"/>
              </a:ext>
            </a:extLst>
          </p:cNvPr>
          <p:cNvSpPr txBox="1">
            <a:spLocks noChangeArrowheads="1"/>
          </p:cNvSpPr>
          <p:nvPr/>
        </p:nvSpPr>
        <p:spPr bwMode="auto">
          <a:xfrm rot="444258">
            <a:off x="3873500" y="37528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39" name="TEXTBOX105">
            <a:extLst>
              <a:ext uri="{FF2B5EF4-FFF2-40B4-BE49-F238E27FC236}">
                <a16:creationId xmlns:a16="http://schemas.microsoft.com/office/drawing/2014/main" id="{2B6D3E71-4BA2-408C-45DD-D1D50CFBCEDE}"/>
              </a:ext>
            </a:extLst>
          </p:cNvPr>
          <p:cNvSpPr txBox="1">
            <a:spLocks noChangeArrowheads="1"/>
          </p:cNvSpPr>
          <p:nvPr/>
        </p:nvSpPr>
        <p:spPr bwMode="auto">
          <a:xfrm rot="-4895577">
            <a:off x="2180432" y="3691731"/>
            <a:ext cx="45085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RESERVE</a:t>
            </a:r>
          </a:p>
        </p:txBody>
      </p:sp>
      <p:sp>
        <p:nvSpPr>
          <p:cNvPr id="2140" name="TEXTBOX106">
            <a:extLst>
              <a:ext uri="{FF2B5EF4-FFF2-40B4-BE49-F238E27FC236}">
                <a16:creationId xmlns:a16="http://schemas.microsoft.com/office/drawing/2014/main" id="{5F4982D4-39D1-3F63-D293-895BFB7CF01B}"/>
              </a:ext>
            </a:extLst>
          </p:cNvPr>
          <p:cNvSpPr txBox="1">
            <a:spLocks noChangeArrowheads="1"/>
          </p:cNvSpPr>
          <p:nvPr/>
        </p:nvSpPr>
        <p:spPr bwMode="auto">
          <a:xfrm rot="304019">
            <a:off x="2149475" y="3622675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41" name="TEXTBOX108">
            <a:extLst>
              <a:ext uri="{FF2B5EF4-FFF2-40B4-BE49-F238E27FC236}">
                <a16:creationId xmlns:a16="http://schemas.microsoft.com/office/drawing/2014/main" id="{37C8E0B4-8A83-A993-7783-CEB6AADE43A6}"/>
              </a:ext>
            </a:extLst>
          </p:cNvPr>
          <p:cNvSpPr txBox="1">
            <a:spLocks noChangeArrowheads="1"/>
          </p:cNvSpPr>
          <p:nvPr/>
        </p:nvSpPr>
        <p:spPr bwMode="auto">
          <a:xfrm rot="291624">
            <a:off x="2168525" y="344170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42" name="TEXTBOX209">
            <a:extLst>
              <a:ext uri="{FF2B5EF4-FFF2-40B4-BE49-F238E27FC236}">
                <a16:creationId xmlns:a16="http://schemas.microsoft.com/office/drawing/2014/main" id="{7694BED9-95A4-B015-ECF2-06CB8561EA49}"/>
              </a:ext>
            </a:extLst>
          </p:cNvPr>
          <p:cNvSpPr txBox="1">
            <a:spLocks noChangeArrowheads="1"/>
          </p:cNvSpPr>
          <p:nvPr/>
        </p:nvSpPr>
        <p:spPr bwMode="auto">
          <a:xfrm rot="517821">
            <a:off x="2459038" y="4040188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43" name="TEXTBOX210">
            <a:extLst>
              <a:ext uri="{FF2B5EF4-FFF2-40B4-BE49-F238E27FC236}">
                <a16:creationId xmlns:a16="http://schemas.microsoft.com/office/drawing/2014/main" id="{915EA081-572D-07D9-80E5-32A7E2FBB076}"/>
              </a:ext>
            </a:extLst>
          </p:cNvPr>
          <p:cNvSpPr txBox="1">
            <a:spLocks noChangeArrowheads="1"/>
          </p:cNvSpPr>
          <p:nvPr/>
        </p:nvSpPr>
        <p:spPr bwMode="auto">
          <a:xfrm rot="940580">
            <a:off x="2292350" y="4597400"/>
            <a:ext cx="43497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ALGERIE</a:t>
            </a:r>
          </a:p>
        </p:txBody>
      </p:sp>
      <p:sp>
        <p:nvSpPr>
          <p:cNvPr id="2144" name="TEXTBOX211">
            <a:extLst>
              <a:ext uri="{FF2B5EF4-FFF2-40B4-BE49-F238E27FC236}">
                <a16:creationId xmlns:a16="http://schemas.microsoft.com/office/drawing/2014/main" id="{E9A59277-9330-DA7B-33FD-8B033D326C56}"/>
              </a:ext>
            </a:extLst>
          </p:cNvPr>
          <p:cNvSpPr txBox="1">
            <a:spLocks noChangeArrowheads="1"/>
          </p:cNvSpPr>
          <p:nvPr/>
        </p:nvSpPr>
        <p:spPr bwMode="auto">
          <a:xfrm rot="444258">
            <a:off x="2495550" y="38925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45" name="TEXTBOX212">
            <a:extLst>
              <a:ext uri="{FF2B5EF4-FFF2-40B4-BE49-F238E27FC236}">
                <a16:creationId xmlns:a16="http://schemas.microsoft.com/office/drawing/2014/main" id="{1330AFF2-AF9D-AE20-1FCA-8A80502C9E00}"/>
              </a:ext>
            </a:extLst>
          </p:cNvPr>
          <p:cNvSpPr txBox="1">
            <a:spLocks noChangeArrowheads="1"/>
          </p:cNvSpPr>
          <p:nvPr/>
        </p:nvSpPr>
        <p:spPr bwMode="auto">
          <a:xfrm rot="359933">
            <a:off x="2511425" y="377507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46" name="TEXTBOX213">
            <a:extLst>
              <a:ext uri="{FF2B5EF4-FFF2-40B4-BE49-F238E27FC236}">
                <a16:creationId xmlns:a16="http://schemas.microsoft.com/office/drawing/2014/main" id="{DC5B6D98-E911-E5FC-3566-507D4EEB8263}"/>
              </a:ext>
            </a:extLst>
          </p:cNvPr>
          <p:cNvSpPr txBox="1">
            <a:spLocks noChangeArrowheads="1"/>
          </p:cNvSpPr>
          <p:nvPr/>
        </p:nvSpPr>
        <p:spPr bwMode="auto">
          <a:xfrm rot="365340">
            <a:off x="2451100" y="4075113"/>
            <a:ext cx="582613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BANGLADESH</a:t>
            </a:r>
          </a:p>
        </p:txBody>
      </p:sp>
      <p:sp>
        <p:nvSpPr>
          <p:cNvPr id="2147" name="TEXTBOX214">
            <a:extLst>
              <a:ext uri="{FF2B5EF4-FFF2-40B4-BE49-F238E27FC236}">
                <a16:creationId xmlns:a16="http://schemas.microsoft.com/office/drawing/2014/main" id="{8BEA6EB8-0578-080D-D7A4-1610A3F6A637}"/>
              </a:ext>
            </a:extLst>
          </p:cNvPr>
          <p:cNvSpPr txBox="1">
            <a:spLocks noChangeArrowheads="1"/>
          </p:cNvSpPr>
          <p:nvPr/>
        </p:nvSpPr>
        <p:spPr bwMode="auto">
          <a:xfrm rot="304019">
            <a:off x="2533650" y="3619500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48" name="TEXTBOX215">
            <a:extLst>
              <a:ext uri="{FF2B5EF4-FFF2-40B4-BE49-F238E27FC236}">
                <a16:creationId xmlns:a16="http://schemas.microsoft.com/office/drawing/2014/main" id="{AD239E85-E5EC-A903-1F0A-7688906716D8}"/>
              </a:ext>
            </a:extLst>
          </p:cNvPr>
          <p:cNvSpPr txBox="1">
            <a:spLocks noChangeArrowheads="1"/>
          </p:cNvSpPr>
          <p:nvPr/>
        </p:nvSpPr>
        <p:spPr bwMode="auto">
          <a:xfrm rot="356812">
            <a:off x="2544763" y="3532188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49" name="TEXTBOX216">
            <a:extLst>
              <a:ext uri="{FF2B5EF4-FFF2-40B4-BE49-F238E27FC236}">
                <a16:creationId xmlns:a16="http://schemas.microsoft.com/office/drawing/2014/main" id="{D0527063-D4B5-6546-8F11-014DDD4ADB14}"/>
              </a:ext>
            </a:extLst>
          </p:cNvPr>
          <p:cNvSpPr txBox="1">
            <a:spLocks noChangeArrowheads="1"/>
          </p:cNvSpPr>
          <p:nvPr/>
        </p:nvSpPr>
        <p:spPr bwMode="auto">
          <a:xfrm rot="291624">
            <a:off x="2511425" y="384492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BELGIQUE</a:t>
            </a:r>
          </a:p>
        </p:txBody>
      </p:sp>
      <p:sp>
        <p:nvSpPr>
          <p:cNvPr id="2150" name="TEXTBOX309">
            <a:extLst>
              <a:ext uri="{FF2B5EF4-FFF2-40B4-BE49-F238E27FC236}">
                <a16:creationId xmlns:a16="http://schemas.microsoft.com/office/drawing/2014/main" id="{45EE668A-3F81-98B0-FC49-24C68906E113}"/>
              </a:ext>
            </a:extLst>
          </p:cNvPr>
          <p:cNvSpPr txBox="1">
            <a:spLocks noChangeArrowheads="1"/>
          </p:cNvSpPr>
          <p:nvPr/>
        </p:nvSpPr>
        <p:spPr bwMode="auto">
          <a:xfrm rot="396969">
            <a:off x="2851150" y="4016375"/>
            <a:ext cx="4191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FRANCE</a:t>
            </a:r>
          </a:p>
        </p:txBody>
      </p:sp>
      <p:sp>
        <p:nvSpPr>
          <p:cNvPr id="2151" name="TEXTBOX310">
            <a:extLst>
              <a:ext uri="{FF2B5EF4-FFF2-40B4-BE49-F238E27FC236}">
                <a16:creationId xmlns:a16="http://schemas.microsoft.com/office/drawing/2014/main" id="{AA3407B8-9B91-9CE2-64DF-5C3D14516E88}"/>
              </a:ext>
            </a:extLst>
          </p:cNvPr>
          <p:cNvSpPr txBox="1">
            <a:spLocks noChangeArrowheads="1"/>
          </p:cNvSpPr>
          <p:nvPr/>
        </p:nvSpPr>
        <p:spPr bwMode="auto">
          <a:xfrm rot="447911">
            <a:off x="2835275" y="3948113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52" name="TEXTBOX311">
            <a:extLst>
              <a:ext uri="{FF2B5EF4-FFF2-40B4-BE49-F238E27FC236}">
                <a16:creationId xmlns:a16="http://schemas.microsoft.com/office/drawing/2014/main" id="{80A4FA3B-136D-AEED-36F8-44983AF88232}"/>
              </a:ext>
            </a:extLst>
          </p:cNvPr>
          <p:cNvSpPr txBox="1">
            <a:spLocks noChangeArrowheads="1"/>
          </p:cNvSpPr>
          <p:nvPr/>
        </p:nvSpPr>
        <p:spPr bwMode="auto">
          <a:xfrm rot="444258">
            <a:off x="2854325" y="388937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53" name="TEXTBOX312">
            <a:extLst>
              <a:ext uri="{FF2B5EF4-FFF2-40B4-BE49-F238E27FC236}">
                <a16:creationId xmlns:a16="http://schemas.microsoft.com/office/drawing/2014/main" id="{8C153931-E2B3-5682-7EF5-ECED162F91CD}"/>
              </a:ext>
            </a:extLst>
          </p:cNvPr>
          <p:cNvSpPr txBox="1">
            <a:spLocks noChangeArrowheads="1"/>
          </p:cNvSpPr>
          <p:nvPr/>
        </p:nvSpPr>
        <p:spPr bwMode="auto">
          <a:xfrm rot="1065313">
            <a:off x="2501900" y="4975225"/>
            <a:ext cx="61277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COTE D’IVOIRE</a:t>
            </a:r>
          </a:p>
        </p:txBody>
      </p:sp>
      <p:sp>
        <p:nvSpPr>
          <p:cNvPr id="2154" name="TEXTBOX313">
            <a:extLst>
              <a:ext uri="{FF2B5EF4-FFF2-40B4-BE49-F238E27FC236}">
                <a16:creationId xmlns:a16="http://schemas.microsoft.com/office/drawing/2014/main" id="{83E0A0A7-4DBC-A1B5-C1D6-1E69C44CE755}"/>
              </a:ext>
            </a:extLst>
          </p:cNvPr>
          <p:cNvSpPr txBox="1">
            <a:spLocks noChangeArrowheads="1"/>
          </p:cNvSpPr>
          <p:nvPr/>
        </p:nvSpPr>
        <p:spPr bwMode="auto">
          <a:xfrm rot="365340">
            <a:off x="2882900" y="368617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55" name="TEXTBOX314">
            <a:extLst>
              <a:ext uri="{FF2B5EF4-FFF2-40B4-BE49-F238E27FC236}">
                <a16:creationId xmlns:a16="http://schemas.microsoft.com/office/drawing/2014/main" id="{968C74DF-00B7-9B5D-3ECA-171FA8624F76}"/>
              </a:ext>
            </a:extLst>
          </p:cNvPr>
          <p:cNvSpPr txBox="1">
            <a:spLocks noChangeArrowheads="1"/>
          </p:cNvSpPr>
          <p:nvPr/>
        </p:nvSpPr>
        <p:spPr bwMode="auto">
          <a:xfrm rot="304019">
            <a:off x="2892425" y="3616325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56" name="TEXTBOX315">
            <a:extLst>
              <a:ext uri="{FF2B5EF4-FFF2-40B4-BE49-F238E27FC236}">
                <a16:creationId xmlns:a16="http://schemas.microsoft.com/office/drawing/2014/main" id="{A16125E3-C18E-B883-B41D-48CBC329B7A4}"/>
              </a:ext>
            </a:extLst>
          </p:cNvPr>
          <p:cNvSpPr txBox="1">
            <a:spLocks noChangeArrowheads="1"/>
          </p:cNvSpPr>
          <p:nvPr/>
        </p:nvSpPr>
        <p:spPr bwMode="auto">
          <a:xfrm rot="1029101">
            <a:off x="2622550" y="4778375"/>
            <a:ext cx="414338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CUBA</a:t>
            </a:r>
            <a:endParaRPr lang="en-US" altLang="en-US" sz="40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2157" name="TEXTBOX316">
            <a:extLst>
              <a:ext uri="{FF2B5EF4-FFF2-40B4-BE49-F238E27FC236}">
                <a16:creationId xmlns:a16="http://schemas.microsoft.com/office/drawing/2014/main" id="{7E6D79C8-D2B3-009A-9CA1-DB4A630F2FAC}"/>
              </a:ext>
            </a:extLst>
          </p:cNvPr>
          <p:cNvSpPr txBox="1">
            <a:spLocks noChangeArrowheads="1"/>
          </p:cNvSpPr>
          <p:nvPr/>
        </p:nvSpPr>
        <p:spPr bwMode="auto">
          <a:xfrm rot="291624">
            <a:off x="2876550" y="34353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58" name="TEXTBOX409">
            <a:extLst>
              <a:ext uri="{FF2B5EF4-FFF2-40B4-BE49-F238E27FC236}">
                <a16:creationId xmlns:a16="http://schemas.microsoft.com/office/drawing/2014/main" id="{40AB2711-3DAF-1AA2-43C7-F92DC7356EC3}"/>
              </a:ext>
            </a:extLst>
          </p:cNvPr>
          <p:cNvSpPr txBox="1">
            <a:spLocks noChangeArrowheads="1"/>
          </p:cNvSpPr>
          <p:nvPr/>
        </p:nvSpPr>
        <p:spPr bwMode="auto">
          <a:xfrm rot="517821">
            <a:off x="3168650" y="4046538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59" name="TEXTBOX410">
            <a:extLst>
              <a:ext uri="{FF2B5EF4-FFF2-40B4-BE49-F238E27FC236}">
                <a16:creationId xmlns:a16="http://schemas.microsoft.com/office/drawing/2014/main" id="{953698D4-46AB-8607-605F-AE5CF07B01BB}"/>
              </a:ext>
            </a:extLst>
          </p:cNvPr>
          <p:cNvSpPr txBox="1">
            <a:spLocks noChangeArrowheads="1"/>
          </p:cNvSpPr>
          <p:nvPr/>
        </p:nvSpPr>
        <p:spPr bwMode="auto">
          <a:xfrm rot="331544">
            <a:off x="2876550" y="3843338"/>
            <a:ext cx="41275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GAMBIE</a:t>
            </a:r>
          </a:p>
        </p:txBody>
      </p:sp>
      <p:sp>
        <p:nvSpPr>
          <p:cNvPr id="2160" name="TEXTBOX411">
            <a:extLst>
              <a:ext uri="{FF2B5EF4-FFF2-40B4-BE49-F238E27FC236}">
                <a16:creationId xmlns:a16="http://schemas.microsoft.com/office/drawing/2014/main" id="{4D7AC4B9-8D65-D3CC-E11B-E6E5025B8D27}"/>
              </a:ext>
            </a:extLst>
          </p:cNvPr>
          <p:cNvSpPr txBox="1">
            <a:spLocks noChangeArrowheads="1"/>
          </p:cNvSpPr>
          <p:nvPr/>
        </p:nvSpPr>
        <p:spPr bwMode="auto">
          <a:xfrm rot="444258">
            <a:off x="3205163" y="389890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61" name="TEXTBOX413">
            <a:extLst>
              <a:ext uri="{FF2B5EF4-FFF2-40B4-BE49-F238E27FC236}">
                <a16:creationId xmlns:a16="http://schemas.microsoft.com/office/drawing/2014/main" id="{094B7FE2-2A07-0C28-D33F-A9ABCAE7F431}"/>
              </a:ext>
            </a:extLst>
          </p:cNvPr>
          <p:cNvSpPr txBox="1">
            <a:spLocks noChangeArrowheads="1"/>
          </p:cNvSpPr>
          <p:nvPr/>
        </p:nvSpPr>
        <p:spPr bwMode="auto">
          <a:xfrm rot="221349">
            <a:off x="2898775" y="3635375"/>
            <a:ext cx="44767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GEORGIE</a:t>
            </a:r>
          </a:p>
        </p:txBody>
      </p:sp>
      <p:sp>
        <p:nvSpPr>
          <p:cNvPr id="2162" name="TEXTBOX414">
            <a:extLst>
              <a:ext uri="{FF2B5EF4-FFF2-40B4-BE49-F238E27FC236}">
                <a16:creationId xmlns:a16="http://schemas.microsoft.com/office/drawing/2014/main" id="{0F3FE878-FA73-F315-BFB1-41AC92669117}"/>
              </a:ext>
            </a:extLst>
          </p:cNvPr>
          <p:cNvSpPr txBox="1">
            <a:spLocks noChangeArrowheads="1"/>
          </p:cNvSpPr>
          <p:nvPr/>
        </p:nvSpPr>
        <p:spPr bwMode="auto">
          <a:xfrm rot="304019">
            <a:off x="3243263" y="3625850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63" name="TEXTBOX415">
            <a:extLst>
              <a:ext uri="{FF2B5EF4-FFF2-40B4-BE49-F238E27FC236}">
                <a16:creationId xmlns:a16="http://schemas.microsoft.com/office/drawing/2014/main" id="{7BE83984-A7CA-1AE9-FF7B-87503B54A027}"/>
              </a:ext>
            </a:extLst>
          </p:cNvPr>
          <p:cNvSpPr txBox="1">
            <a:spLocks noChangeArrowheads="1"/>
          </p:cNvSpPr>
          <p:nvPr/>
        </p:nvSpPr>
        <p:spPr bwMode="auto">
          <a:xfrm rot="356812">
            <a:off x="3254375" y="3538538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64" name="TEXTBOX416">
            <a:extLst>
              <a:ext uri="{FF2B5EF4-FFF2-40B4-BE49-F238E27FC236}">
                <a16:creationId xmlns:a16="http://schemas.microsoft.com/office/drawing/2014/main" id="{7A383228-E037-2BA0-9C36-8C75C8121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4607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R.D. CONGO</a:t>
            </a:r>
            <a:endParaRPr lang="en-US" altLang="en-US" sz="40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2165" name="TEXTBOX509">
            <a:extLst>
              <a:ext uri="{FF2B5EF4-FFF2-40B4-BE49-F238E27FC236}">
                <a16:creationId xmlns:a16="http://schemas.microsoft.com/office/drawing/2014/main" id="{1EE6EA2B-BE2D-6201-CA61-6ECB79A6AF55}"/>
              </a:ext>
            </a:extLst>
          </p:cNvPr>
          <p:cNvSpPr txBox="1">
            <a:spLocks noChangeArrowheads="1"/>
          </p:cNvSpPr>
          <p:nvPr/>
        </p:nvSpPr>
        <p:spPr bwMode="auto">
          <a:xfrm rot="203714">
            <a:off x="3236913" y="3841750"/>
            <a:ext cx="38417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QATAR</a:t>
            </a:r>
          </a:p>
        </p:txBody>
      </p:sp>
      <p:sp>
        <p:nvSpPr>
          <p:cNvPr id="2166" name="TEXTBOX511">
            <a:extLst>
              <a:ext uri="{FF2B5EF4-FFF2-40B4-BE49-F238E27FC236}">
                <a16:creationId xmlns:a16="http://schemas.microsoft.com/office/drawing/2014/main" id="{F62CB6AE-0DB3-7711-F5A9-49F092929582}"/>
              </a:ext>
            </a:extLst>
          </p:cNvPr>
          <p:cNvSpPr txBox="1">
            <a:spLocks noChangeArrowheads="1"/>
          </p:cNvSpPr>
          <p:nvPr/>
        </p:nvSpPr>
        <p:spPr bwMode="auto">
          <a:xfrm rot="444258">
            <a:off x="3557588" y="390207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67" name="TEXTBOX512">
            <a:extLst>
              <a:ext uri="{FF2B5EF4-FFF2-40B4-BE49-F238E27FC236}">
                <a16:creationId xmlns:a16="http://schemas.microsoft.com/office/drawing/2014/main" id="{544444DF-E789-FFE7-E2E0-B276B134E1CC}"/>
              </a:ext>
            </a:extLst>
          </p:cNvPr>
          <p:cNvSpPr txBox="1">
            <a:spLocks noChangeArrowheads="1"/>
          </p:cNvSpPr>
          <p:nvPr/>
        </p:nvSpPr>
        <p:spPr bwMode="auto">
          <a:xfrm rot="194909">
            <a:off x="3263900" y="3627438"/>
            <a:ext cx="47625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R</a:t>
            </a: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EP.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DE COREE</a:t>
            </a:r>
          </a:p>
        </p:txBody>
      </p:sp>
      <p:sp>
        <p:nvSpPr>
          <p:cNvPr id="2168" name="TEXTBOX513">
            <a:extLst>
              <a:ext uri="{FF2B5EF4-FFF2-40B4-BE49-F238E27FC236}">
                <a16:creationId xmlns:a16="http://schemas.microsoft.com/office/drawing/2014/main" id="{7BAA70E8-F08A-C684-56E2-35E894B07B8F}"/>
              </a:ext>
            </a:extLst>
          </p:cNvPr>
          <p:cNvSpPr txBox="1">
            <a:spLocks noChangeArrowheads="1"/>
          </p:cNvSpPr>
          <p:nvPr/>
        </p:nvSpPr>
        <p:spPr bwMode="auto">
          <a:xfrm rot="365340">
            <a:off x="3587750" y="368617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69" name="TEXTBOX514">
            <a:extLst>
              <a:ext uri="{FF2B5EF4-FFF2-40B4-BE49-F238E27FC236}">
                <a16:creationId xmlns:a16="http://schemas.microsoft.com/office/drawing/2014/main" id="{8150BC62-E4B3-95D6-B404-4E746561CFF1}"/>
              </a:ext>
            </a:extLst>
          </p:cNvPr>
          <p:cNvSpPr txBox="1">
            <a:spLocks noChangeArrowheads="1"/>
          </p:cNvSpPr>
          <p:nvPr/>
        </p:nvSpPr>
        <p:spPr bwMode="auto">
          <a:xfrm rot="304019">
            <a:off x="3597275" y="3616325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70" name="TEXTBOX515">
            <a:extLst>
              <a:ext uri="{FF2B5EF4-FFF2-40B4-BE49-F238E27FC236}">
                <a16:creationId xmlns:a16="http://schemas.microsoft.com/office/drawing/2014/main" id="{4BDD772C-D98E-C888-54A7-DC0E069E2444}"/>
              </a:ext>
            </a:extLst>
          </p:cNvPr>
          <p:cNvSpPr txBox="1">
            <a:spLocks noChangeArrowheads="1"/>
          </p:cNvSpPr>
          <p:nvPr/>
        </p:nvSpPr>
        <p:spPr bwMode="auto">
          <a:xfrm rot="356812">
            <a:off x="3608388" y="3529013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71" name="TEXTBOX516">
            <a:extLst>
              <a:ext uri="{FF2B5EF4-FFF2-40B4-BE49-F238E27FC236}">
                <a16:creationId xmlns:a16="http://schemas.microsoft.com/office/drawing/2014/main" id="{17B1DBED-9C17-0169-ACEF-19620EAF6AC9}"/>
              </a:ext>
            </a:extLst>
          </p:cNvPr>
          <p:cNvSpPr txBox="1">
            <a:spLocks noChangeArrowheads="1"/>
          </p:cNvSpPr>
          <p:nvPr/>
        </p:nvSpPr>
        <p:spPr bwMode="auto">
          <a:xfrm rot="291624">
            <a:off x="3621088" y="34480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72" name="TEXTBOX609">
            <a:extLst>
              <a:ext uri="{FF2B5EF4-FFF2-40B4-BE49-F238E27FC236}">
                <a16:creationId xmlns:a16="http://schemas.microsoft.com/office/drawing/2014/main" id="{A0B157F4-42C8-B079-F040-738F98AAFEE1}"/>
              </a:ext>
            </a:extLst>
          </p:cNvPr>
          <p:cNvSpPr txBox="1">
            <a:spLocks noChangeArrowheads="1"/>
          </p:cNvSpPr>
          <p:nvPr/>
        </p:nvSpPr>
        <p:spPr bwMode="auto">
          <a:xfrm rot="517821">
            <a:off x="3890963" y="4037013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73" name="TEXTBOX610">
            <a:extLst>
              <a:ext uri="{FF2B5EF4-FFF2-40B4-BE49-F238E27FC236}">
                <a16:creationId xmlns:a16="http://schemas.microsoft.com/office/drawing/2014/main" id="{66631699-DBDA-5DB9-8599-3B6D604B1BEE}"/>
              </a:ext>
            </a:extLst>
          </p:cNvPr>
          <p:cNvSpPr txBox="1">
            <a:spLocks noChangeArrowheads="1"/>
          </p:cNvSpPr>
          <p:nvPr/>
        </p:nvSpPr>
        <p:spPr bwMode="auto">
          <a:xfrm rot="682713">
            <a:off x="3492500" y="4411663"/>
            <a:ext cx="450850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ANTIGUA ET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BARBUDA</a:t>
            </a:r>
          </a:p>
        </p:txBody>
      </p:sp>
      <p:sp>
        <p:nvSpPr>
          <p:cNvPr id="2174" name="TEXTBOX611">
            <a:extLst>
              <a:ext uri="{FF2B5EF4-FFF2-40B4-BE49-F238E27FC236}">
                <a16:creationId xmlns:a16="http://schemas.microsoft.com/office/drawing/2014/main" id="{D24AF9D1-9D37-0EE0-A4E9-CAB47A0E96C7}"/>
              </a:ext>
            </a:extLst>
          </p:cNvPr>
          <p:cNvSpPr txBox="1">
            <a:spLocks noChangeArrowheads="1"/>
          </p:cNvSpPr>
          <p:nvPr/>
        </p:nvSpPr>
        <p:spPr bwMode="auto">
          <a:xfrm rot="444258">
            <a:off x="3927475" y="388937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75" name="TEXTBOX612">
            <a:extLst>
              <a:ext uri="{FF2B5EF4-FFF2-40B4-BE49-F238E27FC236}">
                <a16:creationId xmlns:a16="http://schemas.microsoft.com/office/drawing/2014/main" id="{D2879D89-08E3-BDC9-36A6-CD6D922EDA83}"/>
              </a:ext>
            </a:extLst>
          </p:cNvPr>
          <p:cNvSpPr txBox="1">
            <a:spLocks noChangeArrowheads="1"/>
          </p:cNvSpPr>
          <p:nvPr/>
        </p:nvSpPr>
        <p:spPr bwMode="auto">
          <a:xfrm rot="359933">
            <a:off x="3943350" y="3771900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76" name="TEXTBOX613">
            <a:extLst>
              <a:ext uri="{FF2B5EF4-FFF2-40B4-BE49-F238E27FC236}">
                <a16:creationId xmlns:a16="http://schemas.microsoft.com/office/drawing/2014/main" id="{365E6532-1349-E5D1-5BD3-2743D6260DB4}"/>
              </a:ext>
            </a:extLst>
          </p:cNvPr>
          <p:cNvSpPr txBox="1">
            <a:spLocks noChangeArrowheads="1"/>
          </p:cNvSpPr>
          <p:nvPr/>
        </p:nvSpPr>
        <p:spPr bwMode="auto">
          <a:xfrm rot="365340">
            <a:off x="3567113" y="4006850"/>
            <a:ext cx="500062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ARABIE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SAOUDITE</a:t>
            </a:r>
          </a:p>
        </p:txBody>
      </p:sp>
      <p:sp>
        <p:nvSpPr>
          <p:cNvPr id="2177" name="TEXTBOX614">
            <a:extLst>
              <a:ext uri="{FF2B5EF4-FFF2-40B4-BE49-F238E27FC236}">
                <a16:creationId xmlns:a16="http://schemas.microsoft.com/office/drawing/2014/main" id="{F2AD7538-9164-E95B-9677-83B203E54FF7}"/>
              </a:ext>
            </a:extLst>
          </p:cNvPr>
          <p:cNvSpPr txBox="1">
            <a:spLocks noChangeArrowheads="1"/>
          </p:cNvSpPr>
          <p:nvPr/>
        </p:nvSpPr>
        <p:spPr bwMode="auto">
          <a:xfrm rot="304019">
            <a:off x="3965575" y="3616325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78" name="TEXTBOX615">
            <a:extLst>
              <a:ext uri="{FF2B5EF4-FFF2-40B4-BE49-F238E27FC236}">
                <a16:creationId xmlns:a16="http://schemas.microsoft.com/office/drawing/2014/main" id="{91F3CE7C-B677-92B5-3267-0B8F4B714D8D}"/>
              </a:ext>
            </a:extLst>
          </p:cNvPr>
          <p:cNvSpPr txBox="1">
            <a:spLocks noChangeArrowheads="1"/>
          </p:cNvSpPr>
          <p:nvPr/>
        </p:nvSpPr>
        <p:spPr bwMode="auto">
          <a:xfrm rot="356812">
            <a:off x="3976688" y="3529013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79" name="TEXTBOX616">
            <a:extLst>
              <a:ext uri="{FF2B5EF4-FFF2-40B4-BE49-F238E27FC236}">
                <a16:creationId xmlns:a16="http://schemas.microsoft.com/office/drawing/2014/main" id="{7D0E6762-68F0-5246-A8CD-870B68EBD6C4}"/>
              </a:ext>
            </a:extLst>
          </p:cNvPr>
          <p:cNvSpPr txBox="1">
            <a:spLocks noChangeArrowheads="1"/>
          </p:cNvSpPr>
          <p:nvPr/>
        </p:nvSpPr>
        <p:spPr bwMode="auto">
          <a:xfrm rot="291624">
            <a:off x="3589338" y="3827463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A</a:t>
            </a: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RGENTINE</a:t>
            </a:r>
          </a:p>
        </p:txBody>
      </p:sp>
      <p:sp>
        <p:nvSpPr>
          <p:cNvPr id="2180" name="TEXTBOX709">
            <a:extLst>
              <a:ext uri="{FF2B5EF4-FFF2-40B4-BE49-F238E27FC236}">
                <a16:creationId xmlns:a16="http://schemas.microsoft.com/office/drawing/2014/main" id="{555D609C-440F-D6C8-7339-AF585B98F036}"/>
              </a:ext>
            </a:extLst>
          </p:cNvPr>
          <p:cNvSpPr txBox="1">
            <a:spLocks noChangeArrowheads="1"/>
          </p:cNvSpPr>
          <p:nvPr/>
        </p:nvSpPr>
        <p:spPr bwMode="auto">
          <a:xfrm rot="-810384">
            <a:off x="3295650" y="1585913"/>
            <a:ext cx="474663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BHOUTAN</a:t>
            </a:r>
          </a:p>
        </p:txBody>
      </p:sp>
      <p:sp>
        <p:nvSpPr>
          <p:cNvPr id="2181" name="TEXTBOX710">
            <a:extLst>
              <a:ext uri="{FF2B5EF4-FFF2-40B4-BE49-F238E27FC236}">
                <a16:creationId xmlns:a16="http://schemas.microsoft.com/office/drawing/2014/main" id="{6E307A89-3643-3529-F9A7-A4F1345EDF6A}"/>
              </a:ext>
            </a:extLst>
          </p:cNvPr>
          <p:cNvSpPr txBox="1">
            <a:spLocks noChangeArrowheads="1"/>
          </p:cNvSpPr>
          <p:nvPr/>
        </p:nvSpPr>
        <p:spPr bwMode="auto">
          <a:xfrm rot="447911">
            <a:off x="4267200" y="3957638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82" name="TEXTBOX712">
            <a:extLst>
              <a:ext uri="{FF2B5EF4-FFF2-40B4-BE49-F238E27FC236}">
                <a16:creationId xmlns:a16="http://schemas.microsoft.com/office/drawing/2014/main" id="{E4573689-83D7-4499-06BB-67EEE6603B07}"/>
              </a:ext>
            </a:extLst>
          </p:cNvPr>
          <p:cNvSpPr txBox="1">
            <a:spLocks noChangeArrowheads="1"/>
          </p:cNvSpPr>
          <p:nvPr/>
        </p:nvSpPr>
        <p:spPr bwMode="auto">
          <a:xfrm rot="1000479">
            <a:off x="3660775" y="4962525"/>
            <a:ext cx="496888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BOSNIE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HERZEGOVINE</a:t>
            </a:r>
          </a:p>
        </p:txBody>
      </p:sp>
      <p:sp>
        <p:nvSpPr>
          <p:cNvPr id="2183" name="TEXTBOX713">
            <a:extLst>
              <a:ext uri="{FF2B5EF4-FFF2-40B4-BE49-F238E27FC236}">
                <a16:creationId xmlns:a16="http://schemas.microsoft.com/office/drawing/2014/main" id="{C24FF654-278B-7DA3-9039-6ADE2F322855}"/>
              </a:ext>
            </a:extLst>
          </p:cNvPr>
          <p:cNvSpPr txBox="1">
            <a:spLocks noChangeArrowheads="1"/>
          </p:cNvSpPr>
          <p:nvPr/>
        </p:nvSpPr>
        <p:spPr bwMode="auto">
          <a:xfrm rot="365340">
            <a:off x="4314825" y="3695700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84" name="TEXTBOX715">
            <a:extLst>
              <a:ext uri="{FF2B5EF4-FFF2-40B4-BE49-F238E27FC236}">
                <a16:creationId xmlns:a16="http://schemas.microsoft.com/office/drawing/2014/main" id="{D76586A7-8C5E-7A7D-D4B8-2B1A30DF4886}"/>
              </a:ext>
            </a:extLst>
          </p:cNvPr>
          <p:cNvSpPr txBox="1">
            <a:spLocks noChangeArrowheads="1"/>
          </p:cNvSpPr>
          <p:nvPr/>
        </p:nvSpPr>
        <p:spPr bwMode="auto">
          <a:xfrm rot="961896">
            <a:off x="3714750" y="4808538"/>
            <a:ext cx="579438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BOTSWANA</a:t>
            </a:r>
          </a:p>
        </p:txBody>
      </p:sp>
      <p:sp>
        <p:nvSpPr>
          <p:cNvPr id="2185" name="TEXTBOX810">
            <a:extLst>
              <a:ext uri="{FF2B5EF4-FFF2-40B4-BE49-F238E27FC236}">
                <a16:creationId xmlns:a16="http://schemas.microsoft.com/office/drawing/2014/main" id="{69D71D62-2553-281C-F8A6-DEAA11B12235}"/>
              </a:ext>
            </a:extLst>
          </p:cNvPr>
          <p:cNvSpPr txBox="1">
            <a:spLocks noChangeArrowheads="1"/>
          </p:cNvSpPr>
          <p:nvPr/>
        </p:nvSpPr>
        <p:spPr bwMode="auto">
          <a:xfrm rot="687606">
            <a:off x="4205288" y="4460875"/>
            <a:ext cx="49530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ERYTHREE</a:t>
            </a:r>
          </a:p>
        </p:txBody>
      </p:sp>
      <p:sp>
        <p:nvSpPr>
          <p:cNvPr id="2186" name="TEXTBOX813">
            <a:extLst>
              <a:ext uri="{FF2B5EF4-FFF2-40B4-BE49-F238E27FC236}">
                <a16:creationId xmlns:a16="http://schemas.microsoft.com/office/drawing/2014/main" id="{8F684478-FC85-4593-91F8-81262C47B197}"/>
              </a:ext>
            </a:extLst>
          </p:cNvPr>
          <p:cNvSpPr txBox="1">
            <a:spLocks noChangeArrowheads="1"/>
          </p:cNvSpPr>
          <p:nvPr/>
        </p:nvSpPr>
        <p:spPr bwMode="auto">
          <a:xfrm rot="330362">
            <a:off x="4287838" y="4043363"/>
            <a:ext cx="43815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ESTONIE</a:t>
            </a:r>
          </a:p>
        </p:txBody>
      </p:sp>
      <p:sp>
        <p:nvSpPr>
          <p:cNvPr id="2187" name="TEXTBOX816">
            <a:extLst>
              <a:ext uri="{FF2B5EF4-FFF2-40B4-BE49-F238E27FC236}">
                <a16:creationId xmlns:a16="http://schemas.microsoft.com/office/drawing/2014/main" id="{F89C5934-3924-603C-E88C-322035AEBAAB}"/>
              </a:ext>
            </a:extLst>
          </p:cNvPr>
          <p:cNvSpPr txBox="1">
            <a:spLocks noChangeArrowheads="1"/>
          </p:cNvSpPr>
          <p:nvPr/>
        </p:nvSpPr>
        <p:spPr bwMode="auto">
          <a:xfrm rot="291624">
            <a:off x="4325938" y="3854450"/>
            <a:ext cx="4762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ESWATINI</a:t>
            </a:r>
          </a:p>
        </p:txBody>
      </p:sp>
      <p:sp>
        <p:nvSpPr>
          <p:cNvPr id="2188" name="TEXTBOX909">
            <a:extLst>
              <a:ext uri="{FF2B5EF4-FFF2-40B4-BE49-F238E27FC236}">
                <a16:creationId xmlns:a16="http://schemas.microsoft.com/office/drawing/2014/main" id="{A0A3F828-0913-7CD6-55ED-FF4BD43B38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8688" y="3082925"/>
            <a:ext cx="32543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INDE</a:t>
            </a:r>
          </a:p>
        </p:txBody>
      </p:sp>
      <p:sp>
        <p:nvSpPr>
          <p:cNvPr id="2189" name="TEXTBOX912">
            <a:extLst>
              <a:ext uri="{FF2B5EF4-FFF2-40B4-BE49-F238E27FC236}">
                <a16:creationId xmlns:a16="http://schemas.microsoft.com/office/drawing/2014/main" id="{F31C2785-A39A-E72D-6A88-B693C7C39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4875" y="2706688"/>
            <a:ext cx="328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I</a:t>
            </a: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RAQ</a:t>
            </a:r>
          </a:p>
        </p:txBody>
      </p:sp>
      <p:sp>
        <p:nvSpPr>
          <p:cNvPr id="2190" name="TEXTBOX913">
            <a:extLst>
              <a:ext uri="{FF2B5EF4-FFF2-40B4-BE49-F238E27FC236}">
                <a16:creationId xmlns:a16="http://schemas.microsoft.com/office/drawing/2014/main" id="{923BD35C-8A90-23FA-7226-7FC66DC5199C}"/>
              </a:ext>
            </a:extLst>
          </p:cNvPr>
          <p:cNvSpPr txBox="1">
            <a:spLocks noChangeArrowheads="1"/>
          </p:cNvSpPr>
          <p:nvPr/>
        </p:nvSpPr>
        <p:spPr bwMode="auto">
          <a:xfrm rot="365340">
            <a:off x="5019675" y="3695700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91" name="TEXTBOX914">
            <a:extLst>
              <a:ext uri="{FF2B5EF4-FFF2-40B4-BE49-F238E27FC236}">
                <a16:creationId xmlns:a16="http://schemas.microsoft.com/office/drawing/2014/main" id="{1846DFA7-0425-4B65-4B0B-5F2CC1909E33}"/>
              </a:ext>
            </a:extLst>
          </p:cNvPr>
          <p:cNvSpPr txBox="1">
            <a:spLocks noChangeArrowheads="1"/>
          </p:cNvSpPr>
          <p:nvPr/>
        </p:nvSpPr>
        <p:spPr bwMode="auto">
          <a:xfrm rot="304019">
            <a:off x="5029200" y="3625850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92" name="TEXTBOX915">
            <a:extLst>
              <a:ext uri="{FF2B5EF4-FFF2-40B4-BE49-F238E27FC236}">
                <a16:creationId xmlns:a16="http://schemas.microsoft.com/office/drawing/2014/main" id="{46F0CF37-2E15-007F-481C-A198190AE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4075" y="2514600"/>
            <a:ext cx="4381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IRLANDE</a:t>
            </a:r>
          </a:p>
        </p:txBody>
      </p:sp>
      <p:sp>
        <p:nvSpPr>
          <p:cNvPr id="2193" name="TEXTBOX916">
            <a:extLst>
              <a:ext uri="{FF2B5EF4-FFF2-40B4-BE49-F238E27FC236}">
                <a16:creationId xmlns:a16="http://schemas.microsoft.com/office/drawing/2014/main" id="{2FE36D2B-3931-3A3D-FBEC-8E7FC17D3E59}"/>
              </a:ext>
            </a:extLst>
          </p:cNvPr>
          <p:cNvSpPr txBox="1">
            <a:spLocks noChangeArrowheads="1"/>
          </p:cNvSpPr>
          <p:nvPr/>
        </p:nvSpPr>
        <p:spPr bwMode="auto">
          <a:xfrm rot="291624">
            <a:off x="5048250" y="344487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94" name="TEXTBOX1010">
            <a:extLst>
              <a:ext uri="{FF2B5EF4-FFF2-40B4-BE49-F238E27FC236}">
                <a16:creationId xmlns:a16="http://schemas.microsoft.com/office/drawing/2014/main" id="{6C8BF4BB-8ADA-8D98-C171-2D746709F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9163" y="2894013"/>
            <a:ext cx="328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IRAN</a:t>
            </a:r>
          </a:p>
        </p:txBody>
      </p:sp>
      <p:sp>
        <p:nvSpPr>
          <p:cNvPr id="2195" name="TEXTBOX1011">
            <a:extLst>
              <a:ext uri="{FF2B5EF4-FFF2-40B4-BE49-F238E27FC236}">
                <a16:creationId xmlns:a16="http://schemas.microsoft.com/office/drawing/2014/main" id="{237172E8-EA1D-C564-A67B-DFDCA54AFC4F}"/>
              </a:ext>
            </a:extLst>
          </p:cNvPr>
          <p:cNvSpPr txBox="1">
            <a:spLocks noChangeArrowheads="1"/>
          </p:cNvSpPr>
          <p:nvPr/>
        </p:nvSpPr>
        <p:spPr bwMode="auto">
          <a:xfrm rot="444258">
            <a:off x="5353050" y="389890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96" name="TEXTBOX1013">
            <a:extLst>
              <a:ext uri="{FF2B5EF4-FFF2-40B4-BE49-F238E27FC236}">
                <a16:creationId xmlns:a16="http://schemas.microsoft.com/office/drawing/2014/main" id="{9ED618FC-5A4F-9E92-3E99-4F4F6231A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8863" y="3468688"/>
            <a:ext cx="455612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SAO TOME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ET PRINCIPE</a:t>
            </a:r>
          </a:p>
        </p:txBody>
      </p:sp>
      <p:sp>
        <p:nvSpPr>
          <p:cNvPr id="2197" name="TEXTBOX1015">
            <a:extLst>
              <a:ext uri="{FF2B5EF4-FFF2-40B4-BE49-F238E27FC236}">
                <a16:creationId xmlns:a16="http://schemas.microsoft.com/office/drawing/2014/main" id="{D26A13DC-D86B-C823-DE0D-858968CFC7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9338" y="3049588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SENEGAL</a:t>
            </a:r>
          </a:p>
        </p:txBody>
      </p:sp>
      <p:sp>
        <p:nvSpPr>
          <p:cNvPr id="2198" name="TEXTBOX1109">
            <a:extLst>
              <a:ext uri="{FF2B5EF4-FFF2-40B4-BE49-F238E27FC236}">
                <a16:creationId xmlns:a16="http://schemas.microsoft.com/office/drawing/2014/main" id="{552C69B8-9F09-42F0-81FE-9D4C5919F3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8888" y="3654425"/>
            <a:ext cx="35560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LIBYE</a:t>
            </a:r>
          </a:p>
        </p:txBody>
      </p:sp>
      <p:sp>
        <p:nvSpPr>
          <p:cNvPr id="2199" name="TEXTBOX1110">
            <a:extLst>
              <a:ext uri="{FF2B5EF4-FFF2-40B4-BE49-F238E27FC236}">
                <a16:creationId xmlns:a16="http://schemas.microsoft.com/office/drawing/2014/main" id="{96C38A39-D439-69D2-7355-CAF3BC53701C}"/>
              </a:ext>
            </a:extLst>
          </p:cNvPr>
          <p:cNvSpPr txBox="1">
            <a:spLocks noChangeArrowheads="1"/>
          </p:cNvSpPr>
          <p:nvPr/>
        </p:nvSpPr>
        <p:spPr bwMode="auto">
          <a:xfrm rot="447911">
            <a:off x="5691188" y="3956050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00" name="TEXTBOX1111">
            <a:extLst>
              <a:ext uri="{FF2B5EF4-FFF2-40B4-BE49-F238E27FC236}">
                <a16:creationId xmlns:a16="http://schemas.microsoft.com/office/drawing/2014/main" id="{6280B46D-E621-5019-BBC5-9350E200E244}"/>
              </a:ext>
            </a:extLst>
          </p:cNvPr>
          <p:cNvSpPr txBox="1">
            <a:spLocks noChangeArrowheads="1"/>
          </p:cNvSpPr>
          <p:nvPr/>
        </p:nvSpPr>
        <p:spPr bwMode="auto">
          <a:xfrm rot="444258">
            <a:off x="5708650" y="389890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01" name="TEXTBOX1116">
            <a:extLst>
              <a:ext uri="{FF2B5EF4-FFF2-40B4-BE49-F238E27FC236}">
                <a16:creationId xmlns:a16="http://schemas.microsoft.com/office/drawing/2014/main" id="{3B8DF561-9460-AA80-BA94-DBA619D08196}"/>
              </a:ext>
            </a:extLst>
          </p:cNvPr>
          <p:cNvSpPr txBox="1">
            <a:spLocks noChangeArrowheads="1"/>
          </p:cNvSpPr>
          <p:nvPr/>
        </p:nvSpPr>
        <p:spPr bwMode="auto">
          <a:xfrm rot="291624">
            <a:off x="5765800" y="344487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02" name="TEXTBOX1209">
            <a:extLst>
              <a:ext uri="{FF2B5EF4-FFF2-40B4-BE49-F238E27FC236}">
                <a16:creationId xmlns:a16="http://schemas.microsoft.com/office/drawing/2014/main" id="{B2DD1FE1-7BEC-865E-DA2F-171DDB1AB88A}"/>
              </a:ext>
            </a:extLst>
          </p:cNvPr>
          <p:cNvSpPr txBox="1">
            <a:spLocks noChangeArrowheads="1"/>
          </p:cNvSpPr>
          <p:nvPr/>
        </p:nvSpPr>
        <p:spPr bwMode="auto">
          <a:xfrm rot="517821">
            <a:off x="6037263" y="4046538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03" name="TEXTBOX1210">
            <a:extLst>
              <a:ext uri="{FF2B5EF4-FFF2-40B4-BE49-F238E27FC236}">
                <a16:creationId xmlns:a16="http://schemas.microsoft.com/office/drawing/2014/main" id="{D51D3336-F5B7-7533-5119-C995036E51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3681413"/>
            <a:ext cx="39370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SAMOA</a:t>
            </a:r>
          </a:p>
        </p:txBody>
      </p:sp>
      <p:sp>
        <p:nvSpPr>
          <p:cNvPr id="2204" name="TEXTBOX1211">
            <a:extLst>
              <a:ext uri="{FF2B5EF4-FFF2-40B4-BE49-F238E27FC236}">
                <a16:creationId xmlns:a16="http://schemas.microsoft.com/office/drawing/2014/main" id="{BFD0D537-E35C-4858-A978-194AC8212502}"/>
              </a:ext>
            </a:extLst>
          </p:cNvPr>
          <p:cNvSpPr txBox="1">
            <a:spLocks noChangeArrowheads="1"/>
          </p:cNvSpPr>
          <p:nvPr/>
        </p:nvSpPr>
        <p:spPr bwMode="auto">
          <a:xfrm rot="444258">
            <a:off x="6073775" y="390207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05" name="TEXTBOX1212">
            <a:extLst>
              <a:ext uri="{FF2B5EF4-FFF2-40B4-BE49-F238E27FC236}">
                <a16:creationId xmlns:a16="http://schemas.microsoft.com/office/drawing/2014/main" id="{12E45B9E-F6D1-2BF4-015B-6AC795E451A1}"/>
              </a:ext>
            </a:extLst>
          </p:cNvPr>
          <p:cNvSpPr txBox="1">
            <a:spLocks noChangeArrowheads="1"/>
          </p:cNvSpPr>
          <p:nvPr/>
        </p:nvSpPr>
        <p:spPr bwMode="auto">
          <a:xfrm rot="359933">
            <a:off x="6089650" y="3783013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06" name="TEXTBOX1214">
            <a:extLst>
              <a:ext uri="{FF2B5EF4-FFF2-40B4-BE49-F238E27FC236}">
                <a16:creationId xmlns:a16="http://schemas.microsoft.com/office/drawing/2014/main" id="{A7FB3A9F-1ECD-4E8F-7C48-EA918D89F572}"/>
              </a:ext>
            </a:extLst>
          </p:cNvPr>
          <p:cNvSpPr txBox="1">
            <a:spLocks noChangeArrowheads="1"/>
          </p:cNvSpPr>
          <p:nvPr/>
        </p:nvSpPr>
        <p:spPr bwMode="auto">
          <a:xfrm rot="682391">
            <a:off x="5532438" y="4845050"/>
            <a:ext cx="6731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PAKISTAN</a:t>
            </a:r>
          </a:p>
        </p:txBody>
      </p:sp>
      <p:sp>
        <p:nvSpPr>
          <p:cNvPr id="2207" name="TEXTBOX1309">
            <a:extLst>
              <a:ext uri="{FF2B5EF4-FFF2-40B4-BE49-F238E27FC236}">
                <a16:creationId xmlns:a16="http://schemas.microsoft.com/office/drawing/2014/main" id="{7709FF16-0FF3-E606-5F54-A74196725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2950" y="3660775"/>
            <a:ext cx="38576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PEROU</a:t>
            </a:r>
          </a:p>
        </p:txBody>
      </p:sp>
      <p:sp>
        <p:nvSpPr>
          <p:cNvPr id="2208" name="TEXTBOX1311">
            <a:extLst>
              <a:ext uri="{FF2B5EF4-FFF2-40B4-BE49-F238E27FC236}">
                <a16:creationId xmlns:a16="http://schemas.microsoft.com/office/drawing/2014/main" id="{73BEC72D-E58F-ED01-FB01-B353458BBC4D}"/>
              </a:ext>
            </a:extLst>
          </p:cNvPr>
          <p:cNvSpPr txBox="1">
            <a:spLocks noChangeArrowheads="1"/>
          </p:cNvSpPr>
          <p:nvPr/>
        </p:nvSpPr>
        <p:spPr bwMode="auto">
          <a:xfrm rot="177962">
            <a:off x="5722938" y="3851275"/>
            <a:ext cx="523875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PARAGUAY</a:t>
            </a:r>
          </a:p>
        </p:txBody>
      </p:sp>
      <p:sp>
        <p:nvSpPr>
          <p:cNvPr id="2209" name="TEXTBOX1312">
            <a:extLst>
              <a:ext uri="{FF2B5EF4-FFF2-40B4-BE49-F238E27FC236}">
                <a16:creationId xmlns:a16="http://schemas.microsoft.com/office/drawing/2014/main" id="{7DEEBA71-3450-4139-0B02-264E617BA52D}"/>
              </a:ext>
            </a:extLst>
          </p:cNvPr>
          <p:cNvSpPr txBox="1">
            <a:spLocks noChangeArrowheads="1"/>
          </p:cNvSpPr>
          <p:nvPr/>
        </p:nvSpPr>
        <p:spPr bwMode="auto">
          <a:xfrm rot="658218">
            <a:off x="5649913" y="4449763"/>
            <a:ext cx="43338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PANAMA</a:t>
            </a:r>
          </a:p>
        </p:txBody>
      </p:sp>
      <p:sp>
        <p:nvSpPr>
          <p:cNvPr id="2210" name="TEXTBOX1313">
            <a:extLst>
              <a:ext uri="{FF2B5EF4-FFF2-40B4-BE49-F238E27FC236}">
                <a16:creationId xmlns:a16="http://schemas.microsoft.com/office/drawing/2014/main" id="{390E778E-74BE-57CB-CFC1-12768185B811}"/>
              </a:ext>
            </a:extLst>
          </p:cNvPr>
          <p:cNvSpPr txBox="1">
            <a:spLocks noChangeArrowheads="1"/>
          </p:cNvSpPr>
          <p:nvPr/>
        </p:nvSpPr>
        <p:spPr bwMode="auto">
          <a:xfrm rot="816127">
            <a:off x="5600700" y="4641850"/>
            <a:ext cx="433388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PALAOS</a:t>
            </a:r>
          </a:p>
        </p:txBody>
      </p:sp>
      <p:sp>
        <p:nvSpPr>
          <p:cNvPr id="2211" name="TEXTBOX1315">
            <a:extLst>
              <a:ext uri="{FF2B5EF4-FFF2-40B4-BE49-F238E27FC236}">
                <a16:creationId xmlns:a16="http://schemas.microsoft.com/office/drawing/2014/main" id="{509598EC-82AE-902A-E65F-6228F1190B08}"/>
              </a:ext>
            </a:extLst>
          </p:cNvPr>
          <p:cNvSpPr txBox="1">
            <a:spLocks noChangeArrowheads="1"/>
          </p:cNvSpPr>
          <p:nvPr/>
        </p:nvSpPr>
        <p:spPr bwMode="auto">
          <a:xfrm rot="738635">
            <a:off x="5508625" y="5032375"/>
            <a:ext cx="615950" cy="13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OUZBEKISTAN</a:t>
            </a:r>
          </a:p>
        </p:txBody>
      </p:sp>
      <p:sp>
        <p:nvSpPr>
          <p:cNvPr id="2212" name="TEXTBOX1316">
            <a:extLst>
              <a:ext uri="{FF2B5EF4-FFF2-40B4-BE49-F238E27FC236}">
                <a16:creationId xmlns:a16="http://schemas.microsoft.com/office/drawing/2014/main" id="{384C650D-CDBD-CFAE-4E02-200E6EBA56EE}"/>
              </a:ext>
            </a:extLst>
          </p:cNvPr>
          <p:cNvSpPr txBox="1">
            <a:spLocks noChangeArrowheads="1"/>
          </p:cNvSpPr>
          <p:nvPr/>
        </p:nvSpPr>
        <p:spPr bwMode="auto">
          <a:xfrm rot="167528">
            <a:off x="6477000" y="3856038"/>
            <a:ext cx="452438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TCHAD</a:t>
            </a:r>
          </a:p>
        </p:txBody>
      </p:sp>
      <p:sp>
        <p:nvSpPr>
          <p:cNvPr id="2213" name="TEXTBOX1401">
            <a:extLst>
              <a:ext uri="{FF2B5EF4-FFF2-40B4-BE49-F238E27FC236}">
                <a16:creationId xmlns:a16="http://schemas.microsoft.com/office/drawing/2014/main" id="{119EA08B-0792-5CEB-5132-EADB2E71A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0088" y="3081338"/>
            <a:ext cx="48418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POLOGNE </a:t>
            </a:r>
          </a:p>
        </p:txBody>
      </p:sp>
      <p:sp>
        <p:nvSpPr>
          <p:cNvPr id="2221" name="TEXTBOX1402">
            <a:extLst>
              <a:ext uri="{FF2B5EF4-FFF2-40B4-BE49-F238E27FC236}">
                <a16:creationId xmlns:a16="http://schemas.microsoft.com/office/drawing/2014/main" id="{3DE4ECFA-4E15-7D2B-F964-D19A389AC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8975" y="3489325"/>
            <a:ext cx="520700" cy="1524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350" dirty="0">
                <a:solidFill>
                  <a:srgbClr val="000000"/>
                </a:solidFill>
                <a:latin typeface="Arial Black" panose="020B0A04020102020204" pitchFamily="34" charset="0"/>
              </a:rPr>
              <a:t>PHILIPPINES</a:t>
            </a:r>
            <a:r>
              <a:rPr lang="en-US" altLang="en-US" sz="400" dirty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15" name="TEXTBOX1404">
            <a:extLst>
              <a:ext uri="{FF2B5EF4-FFF2-40B4-BE49-F238E27FC236}">
                <a16:creationId xmlns:a16="http://schemas.microsoft.com/office/drawing/2014/main" id="{A1B84973-2898-1E67-3189-E89C7244A8B0}"/>
              </a:ext>
            </a:extLst>
          </p:cNvPr>
          <p:cNvSpPr txBox="1">
            <a:spLocks noChangeArrowheads="1"/>
          </p:cNvSpPr>
          <p:nvPr/>
        </p:nvSpPr>
        <p:spPr bwMode="auto">
          <a:xfrm rot="717396">
            <a:off x="6335713" y="4646613"/>
            <a:ext cx="396875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SUEDE</a:t>
            </a:r>
          </a:p>
        </p:txBody>
      </p:sp>
      <p:sp>
        <p:nvSpPr>
          <p:cNvPr id="2216" name="TEXTBOX1405">
            <a:extLst>
              <a:ext uri="{FF2B5EF4-FFF2-40B4-BE49-F238E27FC236}">
                <a16:creationId xmlns:a16="http://schemas.microsoft.com/office/drawing/2014/main" id="{97BB510E-ED78-367D-C9C1-BE6AF61BC69C}"/>
              </a:ext>
            </a:extLst>
          </p:cNvPr>
          <p:cNvSpPr txBox="1">
            <a:spLocks noChangeArrowheads="1"/>
          </p:cNvSpPr>
          <p:nvPr/>
        </p:nvSpPr>
        <p:spPr bwMode="auto">
          <a:xfrm rot="318604">
            <a:off x="5737225" y="4017963"/>
            <a:ext cx="444500" cy="18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PAPOUASIE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N.GUINEE</a:t>
            </a:r>
          </a:p>
        </p:txBody>
      </p:sp>
      <p:sp>
        <p:nvSpPr>
          <p:cNvPr id="2217" name="TEXTBOX1407">
            <a:extLst>
              <a:ext uri="{FF2B5EF4-FFF2-40B4-BE49-F238E27FC236}">
                <a16:creationId xmlns:a16="http://schemas.microsoft.com/office/drawing/2014/main" id="{F8798B12-D0A2-EBF5-9E54-C89D2FD64C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1563" y="2895600"/>
            <a:ext cx="47783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SERBIE</a:t>
            </a:r>
          </a:p>
        </p:txBody>
      </p:sp>
      <p:sp>
        <p:nvSpPr>
          <p:cNvPr id="2218" name="TEXTBOX1408">
            <a:extLst>
              <a:ext uri="{FF2B5EF4-FFF2-40B4-BE49-F238E27FC236}">
                <a16:creationId xmlns:a16="http://schemas.microsoft.com/office/drawing/2014/main" id="{28D0B999-5C7F-1A7D-B816-76F459B91FD0}"/>
              </a:ext>
            </a:extLst>
          </p:cNvPr>
          <p:cNvSpPr txBox="1">
            <a:spLocks noChangeArrowheads="1"/>
          </p:cNvSpPr>
          <p:nvPr/>
        </p:nvSpPr>
        <p:spPr bwMode="auto">
          <a:xfrm rot="756676">
            <a:off x="5864225" y="5022850"/>
            <a:ext cx="609600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ROYAUME-UNI</a:t>
            </a:r>
          </a:p>
        </p:txBody>
      </p:sp>
      <p:sp>
        <p:nvSpPr>
          <p:cNvPr id="2219" name="TEXTBOX1501">
            <a:extLst>
              <a:ext uri="{FF2B5EF4-FFF2-40B4-BE49-F238E27FC236}">
                <a16:creationId xmlns:a16="http://schemas.microsoft.com/office/drawing/2014/main" id="{B5EDC3F8-8B24-033E-2F7B-E36B0B3C1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2788" y="2895600"/>
            <a:ext cx="517525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PORTUGAL </a:t>
            </a:r>
          </a:p>
        </p:txBody>
      </p:sp>
      <p:sp>
        <p:nvSpPr>
          <p:cNvPr id="2220" name="TEXTBOX1502">
            <a:extLst>
              <a:ext uri="{FF2B5EF4-FFF2-40B4-BE49-F238E27FC236}">
                <a16:creationId xmlns:a16="http://schemas.microsoft.com/office/drawing/2014/main" id="{3A0365AA-9748-D9F6-B168-EF8B8F4F4E9C}"/>
              </a:ext>
            </a:extLst>
          </p:cNvPr>
          <p:cNvSpPr txBox="1">
            <a:spLocks noChangeArrowheads="1"/>
          </p:cNvSpPr>
          <p:nvPr/>
        </p:nvSpPr>
        <p:spPr bwMode="auto">
          <a:xfrm rot="696723">
            <a:off x="5918200" y="4852988"/>
            <a:ext cx="45720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RWANDA </a:t>
            </a:r>
          </a:p>
        </p:txBody>
      </p:sp>
      <p:sp>
        <p:nvSpPr>
          <p:cNvPr id="2" name="TEXTBOX1503">
            <a:extLst>
              <a:ext uri="{FF2B5EF4-FFF2-40B4-BE49-F238E27FC236}">
                <a16:creationId xmlns:a16="http://schemas.microsoft.com/office/drawing/2014/main" id="{1227DAD5-D695-0192-CCD4-B657028346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0563" y="2697163"/>
            <a:ext cx="609600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REP. ARABE SYRIENNE</a:t>
            </a:r>
          </a:p>
        </p:txBody>
      </p:sp>
      <p:sp>
        <p:nvSpPr>
          <p:cNvPr id="2229" name="TEXTBOX1504">
            <a:extLst>
              <a:ext uri="{FF2B5EF4-FFF2-40B4-BE49-F238E27FC236}">
                <a16:creationId xmlns:a16="http://schemas.microsoft.com/office/drawing/2014/main" id="{D7A65045-5CCE-3FCC-75B9-C54D490491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3657600"/>
            <a:ext cx="538163" cy="15398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400" dirty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350" dirty="0">
                <a:solidFill>
                  <a:srgbClr val="000000"/>
                </a:solidFill>
                <a:latin typeface="Arial Black" panose="020B0A04020102020204" pitchFamily="34" charset="0"/>
              </a:rPr>
              <a:t>TIMOR-LESTE</a:t>
            </a:r>
          </a:p>
        </p:txBody>
      </p:sp>
      <p:sp>
        <p:nvSpPr>
          <p:cNvPr id="2223" name="TEXTBOX1505">
            <a:extLst>
              <a:ext uri="{FF2B5EF4-FFF2-40B4-BE49-F238E27FC236}">
                <a16:creationId xmlns:a16="http://schemas.microsoft.com/office/drawing/2014/main" id="{14053B62-C037-E7A7-C809-F0BDD79A0E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2463" y="2511425"/>
            <a:ext cx="454025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REP. CENTR-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AFRICAINE</a:t>
            </a:r>
          </a:p>
        </p:txBody>
      </p:sp>
      <p:sp>
        <p:nvSpPr>
          <p:cNvPr id="2224" name="TEXTBOX1506">
            <a:extLst>
              <a:ext uri="{FF2B5EF4-FFF2-40B4-BE49-F238E27FC236}">
                <a16:creationId xmlns:a16="http://schemas.microsoft.com/office/drawing/2014/main" id="{E3CD46AA-1E43-6044-A9FF-D5B2394DA97E}"/>
              </a:ext>
            </a:extLst>
          </p:cNvPr>
          <p:cNvSpPr txBox="1">
            <a:spLocks noChangeArrowheads="1"/>
          </p:cNvSpPr>
          <p:nvPr/>
        </p:nvSpPr>
        <p:spPr bwMode="auto">
          <a:xfrm rot="-460542">
            <a:off x="5575300" y="1708150"/>
            <a:ext cx="554038" cy="18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REP. POPULAIRE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DEM. DE COREE</a:t>
            </a:r>
          </a:p>
        </p:txBody>
      </p:sp>
      <p:sp>
        <p:nvSpPr>
          <p:cNvPr id="2225" name="TEXTBOX1507">
            <a:extLst>
              <a:ext uri="{FF2B5EF4-FFF2-40B4-BE49-F238E27FC236}">
                <a16:creationId xmlns:a16="http://schemas.microsoft.com/office/drawing/2014/main" id="{89A96F1D-D1E0-00D0-D265-92D337636205}"/>
              </a:ext>
            </a:extLst>
          </p:cNvPr>
          <p:cNvSpPr txBox="1">
            <a:spLocks noChangeArrowheads="1"/>
          </p:cNvSpPr>
          <p:nvPr/>
        </p:nvSpPr>
        <p:spPr bwMode="auto">
          <a:xfrm rot="-314121">
            <a:off x="5688013" y="2076450"/>
            <a:ext cx="504825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REP. MOLDOVA</a:t>
            </a:r>
          </a:p>
        </p:txBody>
      </p:sp>
      <p:sp>
        <p:nvSpPr>
          <p:cNvPr id="2226" name="TEXTBOX1508">
            <a:extLst>
              <a:ext uri="{FF2B5EF4-FFF2-40B4-BE49-F238E27FC236}">
                <a16:creationId xmlns:a16="http://schemas.microsoft.com/office/drawing/2014/main" id="{6879A938-7328-9D49-1C05-8F913D6EC73C}"/>
              </a:ext>
            </a:extLst>
          </p:cNvPr>
          <p:cNvSpPr txBox="1">
            <a:spLocks noChangeArrowheads="1"/>
          </p:cNvSpPr>
          <p:nvPr/>
        </p:nvSpPr>
        <p:spPr bwMode="auto">
          <a:xfrm rot="-531853">
            <a:off x="5507038" y="1511300"/>
            <a:ext cx="609600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REP. UNIE DE TANZANIE</a:t>
            </a:r>
          </a:p>
        </p:txBody>
      </p:sp>
      <p:sp>
        <p:nvSpPr>
          <p:cNvPr id="2227" name="TEXTBOX1601">
            <a:extLst>
              <a:ext uri="{FF2B5EF4-FFF2-40B4-BE49-F238E27FC236}">
                <a16:creationId xmlns:a16="http://schemas.microsoft.com/office/drawing/2014/main" id="{B95C7C9E-1A80-8DB8-0666-3E1FEA0306F3}"/>
              </a:ext>
            </a:extLst>
          </p:cNvPr>
          <p:cNvSpPr txBox="1">
            <a:spLocks noChangeArrowheads="1"/>
          </p:cNvSpPr>
          <p:nvPr/>
        </p:nvSpPr>
        <p:spPr bwMode="auto">
          <a:xfrm rot="-264879">
            <a:off x="5607050" y="1931988"/>
            <a:ext cx="454025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RDP LAO</a:t>
            </a:r>
          </a:p>
        </p:txBody>
      </p:sp>
      <p:sp>
        <p:nvSpPr>
          <p:cNvPr id="2228" name="TEXTBOX1602">
            <a:extLst>
              <a:ext uri="{FF2B5EF4-FFF2-40B4-BE49-F238E27FC236}">
                <a16:creationId xmlns:a16="http://schemas.microsoft.com/office/drawing/2014/main" id="{83BE26C4-B4A6-3E1B-B490-42965C8A6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2863850"/>
            <a:ext cx="425450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TRINITE-ET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TOBAGO</a:t>
            </a:r>
          </a:p>
        </p:txBody>
      </p:sp>
      <p:sp>
        <p:nvSpPr>
          <p:cNvPr id="3" name="TEXTBOX1604">
            <a:extLst>
              <a:ext uri="{FF2B5EF4-FFF2-40B4-BE49-F238E27FC236}">
                <a16:creationId xmlns:a16="http://schemas.microsoft.com/office/drawing/2014/main" id="{3DC4020B-38FC-0C7E-7432-ED97497144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3070225"/>
            <a:ext cx="40957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TONGA </a:t>
            </a:r>
          </a:p>
        </p:txBody>
      </p:sp>
      <p:sp>
        <p:nvSpPr>
          <p:cNvPr id="2230" name="TEXTBOX1605">
            <a:extLst>
              <a:ext uri="{FF2B5EF4-FFF2-40B4-BE49-F238E27FC236}">
                <a16:creationId xmlns:a16="http://schemas.microsoft.com/office/drawing/2014/main" id="{A103D6C3-A4BD-0915-FD66-A8D166AFF5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3350" y="3495675"/>
            <a:ext cx="369888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TOGO</a:t>
            </a:r>
          </a:p>
        </p:txBody>
      </p:sp>
      <p:sp>
        <p:nvSpPr>
          <p:cNvPr id="2231" name="TEXTBOX818">
            <a:extLst>
              <a:ext uri="{FF2B5EF4-FFF2-40B4-BE49-F238E27FC236}">
                <a16:creationId xmlns:a16="http://schemas.microsoft.com/office/drawing/2014/main" id="{549AD663-4DA0-1D00-8B41-48DC0E376F15}"/>
              </a:ext>
            </a:extLst>
          </p:cNvPr>
          <p:cNvSpPr txBox="1">
            <a:spLocks noChangeArrowheads="1"/>
          </p:cNvSpPr>
          <p:nvPr/>
        </p:nvSpPr>
        <p:spPr bwMode="auto">
          <a:xfrm rot="170221">
            <a:off x="4349750" y="3638550"/>
            <a:ext cx="50482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E</a:t>
            </a: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TAT DE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PALESTINE</a:t>
            </a:r>
          </a:p>
        </p:txBody>
      </p:sp>
      <p:sp>
        <p:nvSpPr>
          <p:cNvPr id="2232" name="TEXTBOX821">
            <a:extLst>
              <a:ext uri="{FF2B5EF4-FFF2-40B4-BE49-F238E27FC236}">
                <a16:creationId xmlns:a16="http://schemas.microsoft.com/office/drawing/2014/main" id="{257E90A5-DB1F-7460-D1BB-44EC5BBC7D53}"/>
              </a:ext>
            </a:extLst>
          </p:cNvPr>
          <p:cNvSpPr txBox="1">
            <a:spLocks noChangeArrowheads="1"/>
          </p:cNvSpPr>
          <p:nvPr/>
        </p:nvSpPr>
        <p:spPr bwMode="auto">
          <a:xfrm rot="158162">
            <a:off x="3944938" y="3995738"/>
            <a:ext cx="377825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CABO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VERDE</a:t>
            </a:r>
          </a:p>
        </p:txBody>
      </p:sp>
      <p:sp>
        <p:nvSpPr>
          <p:cNvPr id="2233" name="TEXTBOX824">
            <a:extLst>
              <a:ext uri="{FF2B5EF4-FFF2-40B4-BE49-F238E27FC236}">
                <a16:creationId xmlns:a16="http://schemas.microsoft.com/office/drawing/2014/main" id="{BABEAAAF-8ABB-9F83-989E-7F79F107D27D}"/>
              </a:ext>
            </a:extLst>
          </p:cNvPr>
          <p:cNvSpPr txBox="1">
            <a:spLocks noChangeArrowheads="1"/>
          </p:cNvSpPr>
          <p:nvPr/>
        </p:nvSpPr>
        <p:spPr bwMode="auto">
          <a:xfrm rot="-157715">
            <a:off x="4295775" y="2532063"/>
            <a:ext cx="4810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FINLANDE</a:t>
            </a:r>
          </a:p>
        </p:txBody>
      </p:sp>
      <p:sp>
        <p:nvSpPr>
          <p:cNvPr id="2234" name="TEXTBOX110">
            <a:extLst>
              <a:ext uri="{FF2B5EF4-FFF2-40B4-BE49-F238E27FC236}">
                <a16:creationId xmlns:a16="http://schemas.microsoft.com/office/drawing/2014/main" id="{63F4F883-24AF-5818-F06F-491F040293E2}"/>
              </a:ext>
            </a:extLst>
          </p:cNvPr>
          <p:cNvSpPr txBox="1">
            <a:spLocks noChangeArrowheads="1"/>
          </p:cNvSpPr>
          <p:nvPr/>
        </p:nvSpPr>
        <p:spPr bwMode="auto">
          <a:xfrm rot="-258187">
            <a:off x="2173288" y="3041650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35" name="TEXTBOX111">
            <a:extLst>
              <a:ext uri="{FF2B5EF4-FFF2-40B4-BE49-F238E27FC236}">
                <a16:creationId xmlns:a16="http://schemas.microsoft.com/office/drawing/2014/main" id="{2CE8794C-F8BE-E1A6-55AB-196D76FF279D}"/>
              </a:ext>
            </a:extLst>
          </p:cNvPr>
          <p:cNvSpPr txBox="1">
            <a:spLocks noChangeArrowheads="1"/>
          </p:cNvSpPr>
          <p:nvPr/>
        </p:nvSpPr>
        <p:spPr bwMode="auto">
          <a:xfrm rot="-261840">
            <a:off x="2181225" y="293687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36" name="TEXTBOX113">
            <a:extLst>
              <a:ext uri="{FF2B5EF4-FFF2-40B4-BE49-F238E27FC236}">
                <a16:creationId xmlns:a16="http://schemas.microsoft.com/office/drawing/2014/main" id="{B64A34C0-6365-53C6-8624-82A2F541A5AC}"/>
              </a:ext>
            </a:extLst>
          </p:cNvPr>
          <p:cNvSpPr txBox="1">
            <a:spLocks noChangeArrowheads="1"/>
          </p:cNvSpPr>
          <p:nvPr/>
        </p:nvSpPr>
        <p:spPr bwMode="auto">
          <a:xfrm rot="-5768639">
            <a:off x="2187575" y="2822575"/>
            <a:ext cx="452438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 dirty="0">
                <a:solidFill>
                  <a:srgbClr val="000000"/>
                </a:solidFill>
                <a:latin typeface="Arial Black" panose="020B0A04020102020204" pitchFamily="34" charset="0"/>
              </a:rPr>
              <a:t>RESERVE</a:t>
            </a:r>
          </a:p>
        </p:txBody>
      </p:sp>
      <p:sp>
        <p:nvSpPr>
          <p:cNvPr id="2237" name="TEXTBOX114">
            <a:extLst>
              <a:ext uri="{FF2B5EF4-FFF2-40B4-BE49-F238E27FC236}">
                <a16:creationId xmlns:a16="http://schemas.microsoft.com/office/drawing/2014/main" id="{F37A9CC2-FF2C-CFE5-CF8A-F2DDB77488AE}"/>
              </a:ext>
            </a:extLst>
          </p:cNvPr>
          <p:cNvSpPr txBox="1">
            <a:spLocks noChangeArrowheads="1"/>
          </p:cNvSpPr>
          <p:nvPr/>
        </p:nvSpPr>
        <p:spPr bwMode="auto">
          <a:xfrm rot="-402079">
            <a:off x="2122488" y="2662238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38" name="TEXTBOX116">
            <a:extLst>
              <a:ext uri="{FF2B5EF4-FFF2-40B4-BE49-F238E27FC236}">
                <a16:creationId xmlns:a16="http://schemas.microsoft.com/office/drawing/2014/main" id="{B77FE693-F305-8395-50FD-E59220B767DE}"/>
              </a:ext>
            </a:extLst>
          </p:cNvPr>
          <p:cNvSpPr txBox="1">
            <a:spLocks noChangeArrowheads="1"/>
          </p:cNvSpPr>
          <p:nvPr/>
        </p:nvSpPr>
        <p:spPr bwMode="auto">
          <a:xfrm rot="-414474">
            <a:off x="2071688" y="248602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39" name="TEXTBOX217">
            <a:extLst>
              <a:ext uri="{FF2B5EF4-FFF2-40B4-BE49-F238E27FC236}">
                <a16:creationId xmlns:a16="http://schemas.microsoft.com/office/drawing/2014/main" id="{350EE375-16A0-B3F7-005A-1745E8601BFF}"/>
              </a:ext>
            </a:extLst>
          </p:cNvPr>
          <p:cNvSpPr txBox="1">
            <a:spLocks noChangeArrowheads="1"/>
          </p:cNvSpPr>
          <p:nvPr/>
        </p:nvSpPr>
        <p:spPr bwMode="auto">
          <a:xfrm rot="-188276">
            <a:off x="2540000" y="3143250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40" name="TEXTBOX218">
            <a:extLst>
              <a:ext uri="{FF2B5EF4-FFF2-40B4-BE49-F238E27FC236}">
                <a16:creationId xmlns:a16="http://schemas.microsoft.com/office/drawing/2014/main" id="{3005B9A7-6B7B-D225-1D6A-6AF6C80B2AD5}"/>
              </a:ext>
            </a:extLst>
          </p:cNvPr>
          <p:cNvSpPr txBox="1">
            <a:spLocks noChangeArrowheads="1"/>
          </p:cNvSpPr>
          <p:nvPr/>
        </p:nvSpPr>
        <p:spPr bwMode="auto">
          <a:xfrm rot="214750">
            <a:off x="2559050" y="3636963"/>
            <a:ext cx="36830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BENIN</a:t>
            </a:r>
          </a:p>
        </p:txBody>
      </p:sp>
      <p:sp>
        <p:nvSpPr>
          <p:cNvPr id="2241" name="TEXTBOX219">
            <a:extLst>
              <a:ext uri="{FF2B5EF4-FFF2-40B4-BE49-F238E27FC236}">
                <a16:creationId xmlns:a16="http://schemas.microsoft.com/office/drawing/2014/main" id="{35A929F6-D609-E971-2500-12984ED13C4C}"/>
              </a:ext>
            </a:extLst>
          </p:cNvPr>
          <p:cNvSpPr txBox="1">
            <a:spLocks noChangeArrowheads="1"/>
          </p:cNvSpPr>
          <p:nvPr/>
        </p:nvSpPr>
        <p:spPr bwMode="auto">
          <a:xfrm rot="-261840">
            <a:off x="2514600" y="294640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42" name="TEXTBOX220">
            <a:extLst>
              <a:ext uri="{FF2B5EF4-FFF2-40B4-BE49-F238E27FC236}">
                <a16:creationId xmlns:a16="http://schemas.microsoft.com/office/drawing/2014/main" id="{1B042734-3085-9937-B31F-907CB7061A62}"/>
              </a:ext>
            </a:extLst>
          </p:cNvPr>
          <p:cNvSpPr txBox="1">
            <a:spLocks noChangeArrowheads="1"/>
          </p:cNvSpPr>
          <p:nvPr/>
        </p:nvSpPr>
        <p:spPr bwMode="auto">
          <a:xfrm rot="-346165">
            <a:off x="2511425" y="2874963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43" name="TEXTBOX221">
            <a:extLst>
              <a:ext uri="{FF2B5EF4-FFF2-40B4-BE49-F238E27FC236}">
                <a16:creationId xmlns:a16="http://schemas.microsoft.com/office/drawing/2014/main" id="{5A48E492-F45C-C29B-34B5-4D94B0F64D95}"/>
              </a:ext>
            </a:extLst>
          </p:cNvPr>
          <p:cNvSpPr txBox="1">
            <a:spLocks noChangeArrowheads="1"/>
          </p:cNvSpPr>
          <p:nvPr/>
        </p:nvSpPr>
        <p:spPr bwMode="auto">
          <a:xfrm rot="181708">
            <a:off x="2582863" y="3460750"/>
            <a:ext cx="41592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BOLIVIE</a:t>
            </a:r>
          </a:p>
        </p:txBody>
      </p:sp>
      <p:sp>
        <p:nvSpPr>
          <p:cNvPr id="2244" name="TEXTBOX222">
            <a:extLst>
              <a:ext uri="{FF2B5EF4-FFF2-40B4-BE49-F238E27FC236}">
                <a16:creationId xmlns:a16="http://schemas.microsoft.com/office/drawing/2014/main" id="{F70366FC-90AA-85B8-7CD0-9C6AC98E9E8B}"/>
              </a:ext>
            </a:extLst>
          </p:cNvPr>
          <p:cNvSpPr txBox="1">
            <a:spLocks noChangeArrowheads="1"/>
          </p:cNvSpPr>
          <p:nvPr/>
        </p:nvSpPr>
        <p:spPr bwMode="auto">
          <a:xfrm rot="-402079">
            <a:off x="2479675" y="2671763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45" name="TEXTBOX223">
            <a:extLst>
              <a:ext uri="{FF2B5EF4-FFF2-40B4-BE49-F238E27FC236}">
                <a16:creationId xmlns:a16="http://schemas.microsoft.com/office/drawing/2014/main" id="{625E2B73-2A7C-821C-8168-30F53C2BF727}"/>
              </a:ext>
            </a:extLst>
          </p:cNvPr>
          <p:cNvSpPr txBox="1">
            <a:spLocks noChangeArrowheads="1"/>
          </p:cNvSpPr>
          <p:nvPr/>
        </p:nvSpPr>
        <p:spPr bwMode="auto">
          <a:xfrm rot="-349286">
            <a:off x="2466975" y="2576513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46" name="TEXTBOX224">
            <a:extLst>
              <a:ext uri="{FF2B5EF4-FFF2-40B4-BE49-F238E27FC236}">
                <a16:creationId xmlns:a16="http://schemas.microsoft.com/office/drawing/2014/main" id="{F90CC521-A18C-505D-1E00-B83C5FF26B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3097213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BRESIL</a:t>
            </a:r>
          </a:p>
        </p:txBody>
      </p:sp>
      <p:sp>
        <p:nvSpPr>
          <p:cNvPr id="2247" name="TEXTBOX317">
            <a:extLst>
              <a:ext uri="{FF2B5EF4-FFF2-40B4-BE49-F238E27FC236}">
                <a16:creationId xmlns:a16="http://schemas.microsoft.com/office/drawing/2014/main" id="{E744267F-FDE7-256E-48D1-2A9AA9E9CA81}"/>
              </a:ext>
            </a:extLst>
          </p:cNvPr>
          <p:cNvSpPr txBox="1">
            <a:spLocks noChangeArrowheads="1"/>
          </p:cNvSpPr>
          <p:nvPr/>
        </p:nvSpPr>
        <p:spPr bwMode="auto">
          <a:xfrm rot="-880218">
            <a:off x="2389188" y="2184400"/>
            <a:ext cx="366712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CHINE</a:t>
            </a:r>
          </a:p>
        </p:txBody>
      </p:sp>
      <p:sp>
        <p:nvSpPr>
          <p:cNvPr id="2248" name="TEXTBOX318">
            <a:extLst>
              <a:ext uri="{FF2B5EF4-FFF2-40B4-BE49-F238E27FC236}">
                <a16:creationId xmlns:a16="http://schemas.microsoft.com/office/drawing/2014/main" id="{36CE703C-25E4-C1AF-6875-40CCBAA82560}"/>
              </a:ext>
            </a:extLst>
          </p:cNvPr>
          <p:cNvSpPr txBox="1">
            <a:spLocks noChangeArrowheads="1"/>
          </p:cNvSpPr>
          <p:nvPr/>
        </p:nvSpPr>
        <p:spPr bwMode="auto">
          <a:xfrm rot="-258187">
            <a:off x="2887663" y="3048000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49" name="TEXTBOX319">
            <a:extLst>
              <a:ext uri="{FF2B5EF4-FFF2-40B4-BE49-F238E27FC236}">
                <a16:creationId xmlns:a16="http://schemas.microsoft.com/office/drawing/2014/main" id="{463159C0-DEB8-9F28-8729-7828C39B923D}"/>
              </a:ext>
            </a:extLst>
          </p:cNvPr>
          <p:cNvSpPr txBox="1">
            <a:spLocks noChangeArrowheads="1"/>
          </p:cNvSpPr>
          <p:nvPr/>
        </p:nvSpPr>
        <p:spPr bwMode="auto">
          <a:xfrm rot="-261840">
            <a:off x="2882900" y="294322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50" name="TEXTBOX320">
            <a:extLst>
              <a:ext uri="{FF2B5EF4-FFF2-40B4-BE49-F238E27FC236}">
                <a16:creationId xmlns:a16="http://schemas.microsoft.com/office/drawing/2014/main" id="{1DB11953-2531-EA2C-280F-CAAFE1C989B2}"/>
              </a:ext>
            </a:extLst>
          </p:cNvPr>
          <p:cNvSpPr txBox="1">
            <a:spLocks noChangeArrowheads="1"/>
          </p:cNvSpPr>
          <p:nvPr/>
        </p:nvSpPr>
        <p:spPr bwMode="auto">
          <a:xfrm rot="-198979">
            <a:off x="2894013" y="2874963"/>
            <a:ext cx="504825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INDONESIE</a:t>
            </a:r>
          </a:p>
        </p:txBody>
      </p:sp>
      <p:sp>
        <p:nvSpPr>
          <p:cNvPr id="2251" name="TEXTBOX321">
            <a:extLst>
              <a:ext uri="{FF2B5EF4-FFF2-40B4-BE49-F238E27FC236}">
                <a16:creationId xmlns:a16="http://schemas.microsoft.com/office/drawing/2014/main" id="{B9FFDFA1-E6B3-4B92-B990-2AA8F57DF58E}"/>
              </a:ext>
            </a:extLst>
          </p:cNvPr>
          <p:cNvSpPr txBox="1">
            <a:spLocks noChangeArrowheads="1"/>
          </p:cNvSpPr>
          <p:nvPr/>
        </p:nvSpPr>
        <p:spPr bwMode="auto">
          <a:xfrm rot="-340757">
            <a:off x="2871788" y="2771775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52" name="TEXTBOX322">
            <a:extLst>
              <a:ext uri="{FF2B5EF4-FFF2-40B4-BE49-F238E27FC236}">
                <a16:creationId xmlns:a16="http://schemas.microsoft.com/office/drawing/2014/main" id="{94F98683-7175-F08F-5BBD-9A2EDCE71A77}"/>
              </a:ext>
            </a:extLst>
          </p:cNvPr>
          <p:cNvSpPr txBox="1">
            <a:spLocks noChangeArrowheads="1"/>
          </p:cNvSpPr>
          <p:nvPr/>
        </p:nvSpPr>
        <p:spPr bwMode="auto">
          <a:xfrm rot="-402079">
            <a:off x="2857500" y="2668588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53" name="TEXTBOX323">
            <a:extLst>
              <a:ext uri="{FF2B5EF4-FFF2-40B4-BE49-F238E27FC236}">
                <a16:creationId xmlns:a16="http://schemas.microsoft.com/office/drawing/2014/main" id="{F74D9C23-6AF9-D14C-C81D-CDD7FA5CF2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3225" y="3460750"/>
            <a:ext cx="39846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GHANA</a:t>
            </a:r>
          </a:p>
        </p:txBody>
      </p:sp>
      <p:sp>
        <p:nvSpPr>
          <p:cNvPr id="2254" name="TEXTBOX324">
            <a:extLst>
              <a:ext uri="{FF2B5EF4-FFF2-40B4-BE49-F238E27FC236}">
                <a16:creationId xmlns:a16="http://schemas.microsoft.com/office/drawing/2014/main" id="{6D5585EB-F0AB-48E4-955A-5AD49889464C}"/>
              </a:ext>
            </a:extLst>
          </p:cNvPr>
          <p:cNvSpPr txBox="1">
            <a:spLocks noChangeArrowheads="1"/>
          </p:cNvSpPr>
          <p:nvPr/>
        </p:nvSpPr>
        <p:spPr bwMode="auto">
          <a:xfrm rot="-414474">
            <a:off x="2816225" y="2484438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55" name="TEXTBOX417">
            <a:extLst>
              <a:ext uri="{FF2B5EF4-FFF2-40B4-BE49-F238E27FC236}">
                <a16:creationId xmlns:a16="http://schemas.microsoft.com/office/drawing/2014/main" id="{39CDC21D-81F7-E3F6-ED2C-973CCF7EEFD1}"/>
              </a:ext>
            </a:extLst>
          </p:cNvPr>
          <p:cNvSpPr txBox="1">
            <a:spLocks noChangeArrowheads="1"/>
          </p:cNvSpPr>
          <p:nvPr/>
        </p:nvSpPr>
        <p:spPr bwMode="auto">
          <a:xfrm rot="-188276">
            <a:off x="3257550" y="3136900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56" name="TEXTBOX418">
            <a:extLst>
              <a:ext uri="{FF2B5EF4-FFF2-40B4-BE49-F238E27FC236}">
                <a16:creationId xmlns:a16="http://schemas.microsoft.com/office/drawing/2014/main" id="{6EB08154-2C10-6C98-BC64-CBC50657F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8300" y="3052763"/>
            <a:ext cx="500063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ILES</a:t>
            </a: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MARSHALL</a:t>
            </a:r>
          </a:p>
        </p:txBody>
      </p:sp>
      <p:sp>
        <p:nvSpPr>
          <p:cNvPr id="2257" name="TEXTBOX419">
            <a:extLst>
              <a:ext uri="{FF2B5EF4-FFF2-40B4-BE49-F238E27FC236}">
                <a16:creationId xmlns:a16="http://schemas.microsoft.com/office/drawing/2014/main" id="{BC43864E-45EC-623E-1421-0A4726596DB4}"/>
              </a:ext>
            </a:extLst>
          </p:cNvPr>
          <p:cNvSpPr txBox="1">
            <a:spLocks noChangeArrowheads="1"/>
          </p:cNvSpPr>
          <p:nvPr/>
        </p:nvSpPr>
        <p:spPr bwMode="auto">
          <a:xfrm rot="-261840">
            <a:off x="3244850" y="2970213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58" name="TEXTBOX421">
            <a:extLst>
              <a:ext uri="{FF2B5EF4-FFF2-40B4-BE49-F238E27FC236}">
                <a16:creationId xmlns:a16="http://schemas.microsoft.com/office/drawing/2014/main" id="{CD32A66A-B214-554A-6769-6305937FC0BF}"/>
              </a:ext>
            </a:extLst>
          </p:cNvPr>
          <p:cNvSpPr txBox="1">
            <a:spLocks noChangeArrowheads="1"/>
          </p:cNvSpPr>
          <p:nvPr/>
        </p:nvSpPr>
        <p:spPr bwMode="auto">
          <a:xfrm rot="-307447">
            <a:off x="2874963" y="2717800"/>
            <a:ext cx="43497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ISLANDE</a:t>
            </a:r>
          </a:p>
        </p:txBody>
      </p:sp>
      <p:sp>
        <p:nvSpPr>
          <p:cNvPr id="2259" name="TEXTBOX422">
            <a:extLst>
              <a:ext uri="{FF2B5EF4-FFF2-40B4-BE49-F238E27FC236}">
                <a16:creationId xmlns:a16="http://schemas.microsoft.com/office/drawing/2014/main" id="{24763701-D505-D6F7-1027-8E09A6D9E27D}"/>
              </a:ext>
            </a:extLst>
          </p:cNvPr>
          <p:cNvSpPr txBox="1">
            <a:spLocks noChangeArrowheads="1"/>
          </p:cNvSpPr>
          <p:nvPr/>
        </p:nvSpPr>
        <p:spPr bwMode="auto">
          <a:xfrm rot="-402079">
            <a:off x="3208338" y="2665413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60" name="TEXTBOX423">
            <a:extLst>
              <a:ext uri="{FF2B5EF4-FFF2-40B4-BE49-F238E27FC236}">
                <a16:creationId xmlns:a16="http://schemas.microsoft.com/office/drawing/2014/main" id="{02FE6349-3AA1-7F84-ED97-58F819547FEE}"/>
              </a:ext>
            </a:extLst>
          </p:cNvPr>
          <p:cNvSpPr txBox="1">
            <a:spLocks noChangeArrowheads="1"/>
          </p:cNvSpPr>
          <p:nvPr/>
        </p:nvSpPr>
        <p:spPr bwMode="auto">
          <a:xfrm rot="-349286">
            <a:off x="3192463" y="2573338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61" name="TEXTBOX424">
            <a:extLst>
              <a:ext uri="{FF2B5EF4-FFF2-40B4-BE49-F238E27FC236}">
                <a16:creationId xmlns:a16="http://schemas.microsoft.com/office/drawing/2014/main" id="{E1BD68FE-9A6D-54BD-8545-D64BEB75B6E8}"/>
              </a:ext>
            </a:extLst>
          </p:cNvPr>
          <p:cNvSpPr txBox="1">
            <a:spLocks noChangeArrowheads="1"/>
          </p:cNvSpPr>
          <p:nvPr/>
        </p:nvSpPr>
        <p:spPr bwMode="auto">
          <a:xfrm rot="-414474">
            <a:off x="3227388" y="2520950"/>
            <a:ext cx="40957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SUISSE</a:t>
            </a:r>
          </a:p>
        </p:txBody>
      </p:sp>
      <p:sp>
        <p:nvSpPr>
          <p:cNvPr id="2262" name="TEXTBOX517">
            <a:extLst>
              <a:ext uri="{FF2B5EF4-FFF2-40B4-BE49-F238E27FC236}">
                <a16:creationId xmlns:a16="http://schemas.microsoft.com/office/drawing/2014/main" id="{3FC4AB28-BA93-4618-5ABC-9AD2EE81E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2000" y="3074988"/>
            <a:ext cx="479425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FF0000"/>
                </a:solidFill>
                <a:latin typeface="Arial Black" panose="020B0A04020102020204" pitchFamily="34" charset="0"/>
              </a:rPr>
              <a:t>REP.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FF0000"/>
                </a:solidFill>
                <a:latin typeface="Arial Black" panose="020B0A04020102020204" pitchFamily="34" charset="0"/>
              </a:rPr>
              <a:t>DOMINICAINE</a:t>
            </a:r>
            <a:endParaRPr lang="en-US" altLang="en-US" sz="40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2263" name="TEXTBOX519">
            <a:extLst>
              <a:ext uri="{FF2B5EF4-FFF2-40B4-BE49-F238E27FC236}">
                <a16:creationId xmlns:a16="http://schemas.microsoft.com/office/drawing/2014/main" id="{E2256B94-9736-A28E-815C-14845417FCEF}"/>
              </a:ext>
            </a:extLst>
          </p:cNvPr>
          <p:cNvSpPr txBox="1">
            <a:spLocks noChangeArrowheads="1"/>
          </p:cNvSpPr>
          <p:nvPr/>
        </p:nvSpPr>
        <p:spPr bwMode="auto">
          <a:xfrm rot="-261840">
            <a:off x="3595688" y="293687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64" name="TEXTBOX520">
            <a:extLst>
              <a:ext uri="{FF2B5EF4-FFF2-40B4-BE49-F238E27FC236}">
                <a16:creationId xmlns:a16="http://schemas.microsoft.com/office/drawing/2014/main" id="{02F0E7AC-2717-95CF-FC04-2335468E40E6}"/>
              </a:ext>
            </a:extLst>
          </p:cNvPr>
          <p:cNvSpPr txBox="1">
            <a:spLocks noChangeArrowheads="1"/>
          </p:cNvSpPr>
          <p:nvPr/>
        </p:nvSpPr>
        <p:spPr bwMode="auto">
          <a:xfrm rot="-184706">
            <a:off x="3263900" y="2894013"/>
            <a:ext cx="498475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ROUMANIE</a:t>
            </a:r>
          </a:p>
        </p:txBody>
      </p:sp>
      <p:sp>
        <p:nvSpPr>
          <p:cNvPr id="2265" name="TEXTBOX521">
            <a:extLst>
              <a:ext uri="{FF2B5EF4-FFF2-40B4-BE49-F238E27FC236}">
                <a16:creationId xmlns:a16="http://schemas.microsoft.com/office/drawing/2014/main" id="{6E761CD4-FF11-CF90-591C-96C627AE6C97}"/>
              </a:ext>
            </a:extLst>
          </p:cNvPr>
          <p:cNvSpPr txBox="1">
            <a:spLocks noChangeArrowheads="1"/>
          </p:cNvSpPr>
          <p:nvPr/>
        </p:nvSpPr>
        <p:spPr bwMode="auto">
          <a:xfrm rot="-340757">
            <a:off x="3584575" y="2768600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66" name="TEXTBOX522">
            <a:extLst>
              <a:ext uri="{FF2B5EF4-FFF2-40B4-BE49-F238E27FC236}">
                <a16:creationId xmlns:a16="http://schemas.microsoft.com/office/drawing/2014/main" id="{26D2D87A-7A1A-8783-D673-33E64BFC4542}"/>
              </a:ext>
            </a:extLst>
          </p:cNvPr>
          <p:cNvSpPr txBox="1">
            <a:spLocks noChangeArrowheads="1"/>
          </p:cNvSpPr>
          <p:nvPr/>
        </p:nvSpPr>
        <p:spPr bwMode="auto">
          <a:xfrm rot="-402079">
            <a:off x="3560763" y="2665413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67" name="TEXTBOX523">
            <a:extLst>
              <a:ext uri="{FF2B5EF4-FFF2-40B4-BE49-F238E27FC236}">
                <a16:creationId xmlns:a16="http://schemas.microsoft.com/office/drawing/2014/main" id="{19C891C0-CBAC-943E-0362-DAAF93871078}"/>
              </a:ext>
            </a:extLst>
          </p:cNvPr>
          <p:cNvSpPr txBox="1">
            <a:spLocks noChangeArrowheads="1"/>
          </p:cNvSpPr>
          <p:nvPr/>
        </p:nvSpPr>
        <p:spPr bwMode="auto">
          <a:xfrm rot="-314195">
            <a:off x="3246438" y="2698750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S</a:t>
            </a: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OUDAN</a:t>
            </a:r>
          </a:p>
        </p:txBody>
      </p:sp>
      <p:sp>
        <p:nvSpPr>
          <p:cNvPr id="2268" name="TEXTBOX524">
            <a:extLst>
              <a:ext uri="{FF2B5EF4-FFF2-40B4-BE49-F238E27FC236}">
                <a16:creationId xmlns:a16="http://schemas.microsoft.com/office/drawing/2014/main" id="{046A7A78-56C3-B87C-23DF-936F87B366DF}"/>
              </a:ext>
            </a:extLst>
          </p:cNvPr>
          <p:cNvSpPr txBox="1">
            <a:spLocks noChangeArrowheads="1"/>
          </p:cNvSpPr>
          <p:nvPr/>
        </p:nvSpPr>
        <p:spPr bwMode="auto">
          <a:xfrm rot="-414474">
            <a:off x="1606550" y="2497138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69" name="TEXTBOX617">
            <a:extLst>
              <a:ext uri="{FF2B5EF4-FFF2-40B4-BE49-F238E27FC236}">
                <a16:creationId xmlns:a16="http://schemas.microsoft.com/office/drawing/2014/main" id="{B334F023-D6E9-9E89-7C5A-32AB8DC27923}"/>
              </a:ext>
            </a:extLst>
          </p:cNvPr>
          <p:cNvSpPr txBox="1">
            <a:spLocks noChangeArrowheads="1"/>
          </p:cNvSpPr>
          <p:nvPr/>
        </p:nvSpPr>
        <p:spPr bwMode="auto">
          <a:xfrm rot="-188276">
            <a:off x="3973513" y="3136900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70" name="TEXTBOX618">
            <a:extLst>
              <a:ext uri="{FF2B5EF4-FFF2-40B4-BE49-F238E27FC236}">
                <a16:creationId xmlns:a16="http://schemas.microsoft.com/office/drawing/2014/main" id="{DB58E66C-EE99-771A-2433-D0A34F927C68}"/>
              </a:ext>
            </a:extLst>
          </p:cNvPr>
          <p:cNvSpPr txBox="1">
            <a:spLocks noChangeArrowheads="1"/>
          </p:cNvSpPr>
          <p:nvPr/>
        </p:nvSpPr>
        <p:spPr bwMode="auto">
          <a:xfrm rot="198321">
            <a:off x="3621088" y="3657600"/>
            <a:ext cx="44767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ARMENIE</a:t>
            </a:r>
          </a:p>
        </p:txBody>
      </p:sp>
      <p:sp>
        <p:nvSpPr>
          <p:cNvPr id="2271" name="TEXTBOX619">
            <a:extLst>
              <a:ext uri="{FF2B5EF4-FFF2-40B4-BE49-F238E27FC236}">
                <a16:creationId xmlns:a16="http://schemas.microsoft.com/office/drawing/2014/main" id="{4EB05AE2-13A4-CD68-C302-67B98D4FF52E}"/>
              </a:ext>
            </a:extLst>
          </p:cNvPr>
          <p:cNvSpPr txBox="1">
            <a:spLocks noChangeArrowheads="1"/>
          </p:cNvSpPr>
          <p:nvPr/>
        </p:nvSpPr>
        <p:spPr bwMode="auto">
          <a:xfrm rot="-261840">
            <a:off x="3962400" y="29400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72" name="TEXTBOX620">
            <a:extLst>
              <a:ext uri="{FF2B5EF4-FFF2-40B4-BE49-F238E27FC236}">
                <a16:creationId xmlns:a16="http://schemas.microsoft.com/office/drawing/2014/main" id="{3348036A-03E6-C355-A4CD-852CC77E0016}"/>
              </a:ext>
            </a:extLst>
          </p:cNvPr>
          <p:cNvSpPr txBox="1">
            <a:spLocks noChangeArrowheads="1"/>
          </p:cNvSpPr>
          <p:nvPr/>
        </p:nvSpPr>
        <p:spPr bwMode="auto">
          <a:xfrm rot="-346165">
            <a:off x="3952875" y="2868613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73" name="TEXTBOX621">
            <a:extLst>
              <a:ext uri="{FF2B5EF4-FFF2-40B4-BE49-F238E27FC236}">
                <a16:creationId xmlns:a16="http://schemas.microsoft.com/office/drawing/2014/main" id="{1457B4AD-35F9-29A1-7830-D67ECF670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3313" y="3471863"/>
            <a:ext cx="511175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AUSTRALIE</a:t>
            </a:r>
          </a:p>
        </p:txBody>
      </p:sp>
      <p:sp>
        <p:nvSpPr>
          <p:cNvPr id="2274" name="TEXTBOX622">
            <a:extLst>
              <a:ext uri="{FF2B5EF4-FFF2-40B4-BE49-F238E27FC236}">
                <a16:creationId xmlns:a16="http://schemas.microsoft.com/office/drawing/2014/main" id="{306938EF-62B2-EF00-C583-F2BC336FBE32}"/>
              </a:ext>
            </a:extLst>
          </p:cNvPr>
          <p:cNvSpPr txBox="1">
            <a:spLocks noChangeArrowheads="1"/>
          </p:cNvSpPr>
          <p:nvPr/>
        </p:nvSpPr>
        <p:spPr bwMode="auto">
          <a:xfrm rot="-402079">
            <a:off x="3927475" y="2665413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75" name="TEXTBOX624">
            <a:extLst>
              <a:ext uri="{FF2B5EF4-FFF2-40B4-BE49-F238E27FC236}">
                <a16:creationId xmlns:a16="http://schemas.microsoft.com/office/drawing/2014/main" id="{B3819270-18E1-69DF-F1CD-E94C8DB7AB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4900" y="307022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AUTRICHE</a:t>
            </a:r>
          </a:p>
        </p:txBody>
      </p:sp>
      <p:sp>
        <p:nvSpPr>
          <p:cNvPr id="2276" name="TEXTBOX717">
            <a:extLst>
              <a:ext uri="{FF2B5EF4-FFF2-40B4-BE49-F238E27FC236}">
                <a16:creationId xmlns:a16="http://schemas.microsoft.com/office/drawing/2014/main" id="{30E4A7BC-9303-0AA4-7E77-3FFA6C5BECED}"/>
              </a:ext>
            </a:extLst>
          </p:cNvPr>
          <p:cNvSpPr txBox="1">
            <a:spLocks noChangeArrowheads="1"/>
          </p:cNvSpPr>
          <p:nvPr/>
        </p:nvSpPr>
        <p:spPr bwMode="auto">
          <a:xfrm rot="767050">
            <a:off x="3795713" y="4600575"/>
            <a:ext cx="485775" cy="18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BRUNEI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DARUSSALAM</a:t>
            </a:r>
            <a:endParaRPr lang="en-US" altLang="en-US" sz="4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277" name="TEXTBOX718">
            <a:extLst>
              <a:ext uri="{FF2B5EF4-FFF2-40B4-BE49-F238E27FC236}">
                <a16:creationId xmlns:a16="http://schemas.microsoft.com/office/drawing/2014/main" id="{0F16BBED-134C-5918-08C3-64E856EDA102}"/>
              </a:ext>
            </a:extLst>
          </p:cNvPr>
          <p:cNvSpPr txBox="1">
            <a:spLocks noChangeArrowheads="1"/>
          </p:cNvSpPr>
          <p:nvPr/>
        </p:nvSpPr>
        <p:spPr bwMode="auto">
          <a:xfrm rot="-258187">
            <a:off x="4302125" y="303847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78" name="TEXTBOX720">
            <a:extLst>
              <a:ext uri="{FF2B5EF4-FFF2-40B4-BE49-F238E27FC236}">
                <a16:creationId xmlns:a16="http://schemas.microsoft.com/office/drawing/2014/main" id="{9E384DC3-0A7F-DFCA-CC38-E45C39788713}"/>
              </a:ext>
            </a:extLst>
          </p:cNvPr>
          <p:cNvSpPr txBox="1">
            <a:spLocks noChangeArrowheads="1"/>
          </p:cNvSpPr>
          <p:nvPr/>
        </p:nvSpPr>
        <p:spPr bwMode="auto">
          <a:xfrm rot="690835">
            <a:off x="3841750" y="4403725"/>
            <a:ext cx="47148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BURKINA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FASO</a:t>
            </a:r>
          </a:p>
        </p:txBody>
      </p:sp>
      <p:sp>
        <p:nvSpPr>
          <p:cNvPr id="2279" name="TEXTBOX721">
            <a:extLst>
              <a:ext uri="{FF2B5EF4-FFF2-40B4-BE49-F238E27FC236}">
                <a16:creationId xmlns:a16="http://schemas.microsoft.com/office/drawing/2014/main" id="{52F0C660-F45E-3D98-8E45-31DC8B365B31}"/>
              </a:ext>
            </a:extLst>
          </p:cNvPr>
          <p:cNvSpPr txBox="1">
            <a:spLocks noChangeArrowheads="1"/>
          </p:cNvSpPr>
          <p:nvPr/>
        </p:nvSpPr>
        <p:spPr bwMode="auto">
          <a:xfrm rot="-340757">
            <a:off x="4298950" y="276542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80" name="TEXTBOX723">
            <a:extLst>
              <a:ext uri="{FF2B5EF4-FFF2-40B4-BE49-F238E27FC236}">
                <a16:creationId xmlns:a16="http://schemas.microsoft.com/office/drawing/2014/main" id="{27D80768-8760-A4DE-6324-CF71E251A0A8}"/>
              </a:ext>
            </a:extLst>
          </p:cNvPr>
          <p:cNvSpPr txBox="1">
            <a:spLocks noChangeArrowheads="1"/>
          </p:cNvSpPr>
          <p:nvPr/>
        </p:nvSpPr>
        <p:spPr bwMode="auto">
          <a:xfrm rot="172910">
            <a:off x="3952875" y="3830638"/>
            <a:ext cx="5270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C</a:t>
            </a: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AMBODGE</a:t>
            </a:r>
          </a:p>
        </p:txBody>
      </p:sp>
      <p:sp>
        <p:nvSpPr>
          <p:cNvPr id="2281" name="TEXTBOX917">
            <a:extLst>
              <a:ext uri="{FF2B5EF4-FFF2-40B4-BE49-F238E27FC236}">
                <a16:creationId xmlns:a16="http://schemas.microsoft.com/office/drawing/2014/main" id="{565A48A1-25F2-E621-B682-73575B0B1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1338" y="3092450"/>
            <a:ext cx="441325" cy="13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ETATS-UNIS</a:t>
            </a:r>
            <a:endParaRPr lang="en-US" altLang="en-US" sz="4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282" name="TEXTBOX918">
            <a:extLst>
              <a:ext uri="{FF2B5EF4-FFF2-40B4-BE49-F238E27FC236}">
                <a16:creationId xmlns:a16="http://schemas.microsoft.com/office/drawing/2014/main" id="{C242BA34-82CF-E586-2557-F551D3D439C6}"/>
              </a:ext>
            </a:extLst>
          </p:cNvPr>
          <p:cNvSpPr txBox="1">
            <a:spLocks noChangeArrowheads="1"/>
          </p:cNvSpPr>
          <p:nvPr/>
        </p:nvSpPr>
        <p:spPr bwMode="auto">
          <a:xfrm rot="-258187">
            <a:off x="5010150" y="3041650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83" name="TEXTBOX920">
            <a:extLst>
              <a:ext uri="{FF2B5EF4-FFF2-40B4-BE49-F238E27FC236}">
                <a16:creationId xmlns:a16="http://schemas.microsoft.com/office/drawing/2014/main" id="{3BA6A12E-0A81-AFA1-8D9D-17E01D63C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0863" y="2884488"/>
            <a:ext cx="461962" cy="18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FEDERATION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DE RUSSIE</a:t>
            </a:r>
          </a:p>
        </p:txBody>
      </p:sp>
      <p:sp>
        <p:nvSpPr>
          <p:cNvPr id="2284" name="TEXTBOX923">
            <a:extLst>
              <a:ext uri="{FF2B5EF4-FFF2-40B4-BE49-F238E27FC236}">
                <a16:creationId xmlns:a16="http://schemas.microsoft.com/office/drawing/2014/main" id="{71938456-33CF-C905-EADA-4B579A4F79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1338" y="2709863"/>
            <a:ext cx="3810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FIDJI</a:t>
            </a:r>
          </a:p>
        </p:txBody>
      </p:sp>
      <p:sp>
        <p:nvSpPr>
          <p:cNvPr id="2285" name="TEXTBOX1017">
            <a:extLst>
              <a:ext uri="{FF2B5EF4-FFF2-40B4-BE49-F238E27FC236}">
                <a16:creationId xmlns:a16="http://schemas.microsoft.com/office/drawing/2014/main" id="{1B2C2C04-A7DE-B58D-EC56-0EBA2F5B85AF}"/>
              </a:ext>
            </a:extLst>
          </p:cNvPr>
          <p:cNvSpPr txBox="1">
            <a:spLocks noChangeArrowheads="1"/>
          </p:cNvSpPr>
          <p:nvPr/>
        </p:nvSpPr>
        <p:spPr bwMode="auto">
          <a:xfrm rot="-188276">
            <a:off x="5392738" y="3133725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86" name="TEXTBOX1018">
            <a:extLst>
              <a:ext uri="{FF2B5EF4-FFF2-40B4-BE49-F238E27FC236}">
                <a16:creationId xmlns:a16="http://schemas.microsoft.com/office/drawing/2014/main" id="{F5207CB2-9F60-1857-CE81-20B62A78B8F1}"/>
              </a:ext>
            </a:extLst>
          </p:cNvPr>
          <p:cNvSpPr txBox="1">
            <a:spLocks noChangeArrowheads="1"/>
          </p:cNvSpPr>
          <p:nvPr/>
        </p:nvSpPr>
        <p:spPr bwMode="auto">
          <a:xfrm rot="303022">
            <a:off x="5024438" y="4037013"/>
            <a:ext cx="3794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LIBAN </a:t>
            </a:r>
          </a:p>
        </p:txBody>
      </p:sp>
      <p:sp>
        <p:nvSpPr>
          <p:cNvPr id="2287" name="TEXTBOX1021">
            <a:extLst>
              <a:ext uri="{FF2B5EF4-FFF2-40B4-BE49-F238E27FC236}">
                <a16:creationId xmlns:a16="http://schemas.microsoft.com/office/drawing/2014/main" id="{305C6B98-3650-89DC-C7C1-1F8CB1ABC909}"/>
              </a:ext>
            </a:extLst>
          </p:cNvPr>
          <p:cNvSpPr txBox="1">
            <a:spLocks noChangeArrowheads="1"/>
          </p:cNvSpPr>
          <p:nvPr/>
        </p:nvSpPr>
        <p:spPr bwMode="auto">
          <a:xfrm rot="335728">
            <a:off x="5032375" y="3851275"/>
            <a:ext cx="414338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LIBERIA</a:t>
            </a:r>
          </a:p>
        </p:txBody>
      </p:sp>
      <p:sp>
        <p:nvSpPr>
          <p:cNvPr id="2288" name="TEXTBOX1120">
            <a:extLst>
              <a:ext uri="{FF2B5EF4-FFF2-40B4-BE49-F238E27FC236}">
                <a16:creationId xmlns:a16="http://schemas.microsoft.com/office/drawing/2014/main" id="{D6FA203F-F466-07ED-15AF-FE6ACB5FE544}"/>
              </a:ext>
            </a:extLst>
          </p:cNvPr>
          <p:cNvSpPr txBox="1">
            <a:spLocks noChangeArrowheads="1"/>
          </p:cNvSpPr>
          <p:nvPr/>
        </p:nvSpPr>
        <p:spPr bwMode="auto">
          <a:xfrm rot="813870">
            <a:off x="4876800" y="4641850"/>
            <a:ext cx="458788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LESOTHO</a:t>
            </a:r>
          </a:p>
        </p:txBody>
      </p:sp>
      <p:sp>
        <p:nvSpPr>
          <p:cNvPr id="2289" name="TEXTBOX1123">
            <a:extLst>
              <a:ext uri="{FF2B5EF4-FFF2-40B4-BE49-F238E27FC236}">
                <a16:creationId xmlns:a16="http://schemas.microsoft.com/office/drawing/2014/main" id="{37423556-E7B7-3D8E-E3B9-7BA016FA1764}"/>
              </a:ext>
            </a:extLst>
          </p:cNvPr>
          <p:cNvSpPr txBox="1">
            <a:spLocks noChangeArrowheads="1"/>
          </p:cNvSpPr>
          <p:nvPr/>
        </p:nvSpPr>
        <p:spPr bwMode="auto">
          <a:xfrm rot="575976">
            <a:off x="4914900" y="4483100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L</a:t>
            </a: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ETTONIE</a:t>
            </a:r>
          </a:p>
        </p:txBody>
      </p:sp>
      <p:sp>
        <p:nvSpPr>
          <p:cNvPr id="2290" name="TEXTBOX1217">
            <a:extLst>
              <a:ext uri="{FF2B5EF4-FFF2-40B4-BE49-F238E27FC236}">
                <a16:creationId xmlns:a16="http://schemas.microsoft.com/office/drawing/2014/main" id="{764F8BBA-DA17-8EE4-B297-8981F0553CBE}"/>
              </a:ext>
            </a:extLst>
          </p:cNvPr>
          <p:cNvSpPr txBox="1">
            <a:spLocks noChangeArrowheads="1"/>
          </p:cNvSpPr>
          <p:nvPr/>
        </p:nvSpPr>
        <p:spPr bwMode="auto">
          <a:xfrm rot="-188276">
            <a:off x="6118225" y="312737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91" name="TEXTBOX1218">
            <a:extLst>
              <a:ext uri="{FF2B5EF4-FFF2-40B4-BE49-F238E27FC236}">
                <a16:creationId xmlns:a16="http://schemas.microsoft.com/office/drawing/2014/main" id="{DDB5467C-465F-DDBC-C5D6-4D57381BF95A}"/>
              </a:ext>
            </a:extLst>
          </p:cNvPr>
          <p:cNvSpPr txBox="1">
            <a:spLocks noChangeArrowheads="1"/>
          </p:cNvSpPr>
          <p:nvPr/>
        </p:nvSpPr>
        <p:spPr bwMode="auto">
          <a:xfrm rot="-715447">
            <a:off x="5197475" y="1736725"/>
            <a:ext cx="36036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OMAN</a:t>
            </a:r>
          </a:p>
        </p:txBody>
      </p:sp>
      <p:sp>
        <p:nvSpPr>
          <p:cNvPr id="2292" name="TEXTBOX1219">
            <a:extLst>
              <a:ext uri="{FF2B5EF4-FFF2-40B4-BE49-F238E27FC236}">
                <a16:creationId xmlns:a16="http://schemas.microsoft.com/office/drawing/2014/main" id="{1B60884E-22EE-E914-A049-1B149F79DE7D}"/>
              </a:ext>
            </a:extLst>
          </p:cNvPr>
          <p:cNvSpPr txBox="1">
            <a:spLocks noChangeArrowheads="1"/>
          </p:cNvSpPr>
          <p:nvPr/>
        </p:nvSpPr>
        <p:spPr bwMode="auto">
          <a:xfrm rot="-540854">
            <a:off x="5272088" y="2093913"/>
            <a:ext cx="50006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NORVEGE</a:t>
            </a:r>
          </a:p>
        </p:txBody>
      </p:sp>
      <p:sp>
        <p:nvSpPr>
          <p:cNvPr id="2293" name="TEXTBOX1221">
            <a:extLst>
              <a:ext uri="{FF2B5EF4-FFF2-40B4-BE49-F238E27FC236}">
                <a16:creationId xmlns:a16="http://schemas.microsoft.com/office/drawing/2014/main" id="{670F823A-296D-7EA0-BB0F-65151E415A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0838" y="2674938"/>
            <a:ext cx="38576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NIGER</a:t>
            </a:r>
          </a:p>
        </p:txBody>
      </p:sp>
      <p:sp>
        <p:nvSpPr>
          <p:cNvPr id="2294" name="TEXTBOX1222">
            <a:extLst>
              <a:ext uri="{FF2B5EF4-FFF2-40B4-BE49-F238E27FC236}">
                <a16:creationId xmlns:a16="http://schemas.microsoft.com/office/drawing/2014/main" id="{ABDDAF30-03CC-9258-334D-25F62598A9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4963" y="3484563"/>
            <a:ext cx="4699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NAURU</a:t>
            </a:r>
          </a:p>
        </p:txBody>
      </p:sp>
      <p:sp>
        <p:nvSpPr>
          <p:cNvPr id="2295" name="TEXTBOX1224">
            <a:extLst>
              <a:ext uri="{FF2B5EF4-FFF2-40B4-BE49-F238E27FC236}">
                <a16:creationId xmlns:a16="http://schemas.microsoft.com/office/drawing/2014/main" id="{252531D0-827A-9F8A-DBB4-C0EF7F031A1E}"/>
              </a:ext>
            </a:extLst>
          </p:cNvPr>
          <p:cNvSpPr txBox="1">
            <a:spLocks noChangeArrowheads="1"/>
          </p:cNvSpPr>
          <p:nvPr/>
        </p:nvSpPr>
        <p:spPr bwMode="auto">
          <a:xfrm rot="163316">
            <a:off x="5375275" y="38544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400">
                <a:solidFill>
                  <a:srgbClr val="92D050"/>
                </a:solidFill>
                <a:latin typeface="Arial Black" panose="020B0A04020102020204" pitchFamily="34" charset="0"/>
              </a:rPr>
              <a:t>MYANMAR</a:t>
            </a:r>
          </a:p>
        </p:txBody>
      </p:sp>
      <p:sp>
        <p:nvSpPr>
          <p:cNvPr id="2296" name="TEXTBOX1317">
            <a:extLst>
              <a:ext uri="{FF2B5EF4-FFF2-40B4-BE49-F238E27FC236}">
                <a16:creationId xmlns:a16="http://schemas.microsoft.com/office/drawing/2014/main" id="{AA7154FC-F275-33A7-39F4-A6849CB25E04}"/>
              </a:ext>
            </a:extLst>
          </p:cNvPr>
          <p:cNvSpPr txBox="1">
            <a:spLocks noChangeArrowheads="1"/>
          </p:cNvSpPr>
          <p:nvPr/>
        </p:nvSpPr>
        <p:spPr bwMode="auto">
          <a:xfrm rot="-188276">
            <a:off x="6457950" y="312737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97" name="TEXTBOX1318">
            <a:extLst>
              <a:ext uri="{FF2B5EF4-FFF2-40B4-BE49-F238E27FC236}">
                <a16:creationId xmlns:a16="http://schemas.microsoft.com/office/drawing/2014/main" id="{BC277147-B318-6160-B144-A23C706252BC}"/>
              </a:ext>
            </a:extLst>
          </p:cNvPr>
          <p:cNvSpPr txBox="1">
            <a:spLocks noChangeArrowheads="1"/>
          </p:cNvSpPr>
          <p:nvPr/>
        </p:nvSpPr>
        <p:spPr bwMode="auto">
          <a:xfrm rot="-638872">
            <a:off x="5145088" y="1563688"/>
            <a:ext cx="49688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OUGANDA </a:t>
            </a:r>
          </a:p>
        </p:txBody>
      </p:sp>
      <p:sp>
        <p:nvSpPr>
          <p:cNvPr id="2298" name="TEXTBOX1319">
            <a:extLst>
              <a:ext uri="{FF2B5EF4-FFF2-40B4-BE49-F238E27FC236}">
                <a16:creationId xmlns:a16="http://schemas.microsoft.com/office/drawing/2014/main" id="{5F63991A-883D-1570-93ED-0D6CD8B792D0}"/>
              </a:ext>
            </a:extLst>
          </p:cNvPr>
          <p:cNvSpPr txBox="1">
            <a:spLocks noChangeArrowheads="1"/>
          </p:cNvSpPr>
          <p:nvPr/>
        </p:nvSpPr>
        <p:spPr bwMode="auto">
          <a:xfrm rot="-162825">
            <a:off x="6016625" y="2119313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SINGAPOUR</a:t>
            </a:r>
          </a:p>
        </p:txBody>
      </p:sp>
      <p:sp>
        <p:nvSpPr>
          <p:cNvPr id="2299" name="TEXTBOX1320">
            <a:extLst>
              <a:ext uri="{FF2B5EF4-FFF2-40B4-BE49-F238E27FC236}">
                <a16:creationId xmlns:a16="http://schemas.microsoft.com/office/drawing/2014/main" id="{DAE3A217-423A-102E-786B-4EA246B9943D}"/>
              </a:ext>
            </a:extLst>
          </p:cNvPr>
          <p:cNvSpPr txBox="1">
            <a:spLocks noChangeArrowheads="1"/>
          </p:cNvSpPr>
          <p:nvPr/>
        </p:nvSpPr>
        <p:spPr bwMode="auto">
          <a:xfrm rot="-504706">
            <a:off x="5241925" y="1874838"/>
            <a:ext cx="45243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NLLE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ZELANDE</a:t>
            </a:r>
          </a:p>
        </p:txBody>
      </p:sp>
      <p:sp>
        <p:nvSpPr>
          <p:cNvPr id="2300" name="TEXTBOX1321">
            <a:extLst>
              <a:ext uri="{FF2B5EF4-FFF2-40B4-BE49-F238E27FC236}">
                <a16:creationId xmlns:a16="http://schemas.microsoft.com/office/drawing/2014/main" id="{FF0F34B6-085D-0FC8-EA86-42B4B9144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3688" y="2511425"/>
            <a:ext cx="4429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NIGERIA</a:t>
            </a:r>
          </a:p>
        </p:txBody>
      </p:sp>
      <p:sp>
        <p:nvSpPr>
          <p:cNvPr id="2301" name="TEXTBOX1322">
            <a:extLst>
              <a:ext uri="{FF2B5EF4-FFF2-40B4-BE49-F238E27FC236}">
                <a16:creationId xmlns:a16="http://schemas.microsoft.com/office/drawing/2014/main" id="{5301D938-D0A2-C03E-DE40-F51546CD36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3538" y="2895600"/>
            <a:ext cx="452437" cy="13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NICARAGUA </a:t>
            </a:r>
          </a:p>
        </p:txBody>
      </p:sp>
      <p:sp>
        <p:nvSpPr>
          <p:cNvPr id="2302" name="TEXTBOX1323">
            <a:extLst>
              <a:ext uri="{FF2B5EF4-FFF2-40B4-BE49-F238E27FC236}">
                <a16:creationId xmlns:a16="http://schemas.microsoft.com/office/drawing/2014/main" id="{A6B36337-939A-938D-E038-39C51E00A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0" y="3071813"/>
            <a:ext cx="4318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NEPAL</a:t>
            </a:r>
          </a:p>
        </p:txBody>
      </p:sp>
      <p:sp>
        <p:nvSpPr>
          <p:cNvPr id="2303" name="TEXTBOX1324">
            <a:extLst>
              <a:ext uri="{FF2B5EF4-FFF2-40B4-BE49-F238E27FC236}">
                <a16:creationId xmlns:a16="http://schemas.microsoft.com/office/drawing/2014/main" id="{6832E7EE-2338-8465-FEF5-CC6123BEC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3850" y="36766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NAMIBIE</a:t>
            </a:r>
          </a:p>
        </p:txBody>
      </p:sp>
      <p:sp>
        <p:nvSpPr>
          <p:cNvPr id="2304" name="TEXTBOX1409">
            <a:extLst>
              <a:ext uri="{FF2B5EF4-FFF2-40B4-BE49-F238E27FC236}">
                <a16:creationId xmlns:a16="http://schemas.microsoft.com/office/drawing/2014/main" id="{74B21365-40A6-C971-46E1-B7439D9F42C3}"/>
              </a:ext>
            </a:extLst>
          </p:cNvPr>
          <p:cNvSpPr txBox="1">
            <a:spLocks noChangeArrowheads="1"/>
          </p:cNvSpPr>
          <p:nvPr/>
        </p:nvSpPr>
        <p:spPr bwMode="auto">
          <a:xfrm rot="-188276">
            <a:off x="6821488" y="3124200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05" name="TEXTBOX1410">
            <a:extLst>
              <a:ext uri="{FF2B5EF4-FFF2-40B4-BE49-F238E27FC236}">
                <a16:creationId xmlns:a16="http://schemas.microsoft.com/office/drawing/2014/main" id="{FC9BE310-F9A1-BC00-FD67-2DC6A6204C8C}"/>
              </a:ext>
            </a:extLst>
          </p:cNvPr>
          <p:cNvSpPr txBox="1">
            <a:spLocks noChangeArrowheads="1"/>
          </p:cNvSpPr>
          <p:nvPr/>
        </p:nvSpPr>
        <p:spPr bwMode="auto">
          <a:xfrm rot="-258187">
            <a:off x="6802438" y="3033713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06" name="TEXTBOX1411">
            <a:extLst>
              <a:ext uri="{FF2B5EF4-FFF2-40B4-BE49-F238E27FC236}">
                <a16:creationId xmlns:a16="http://schemas.microsoft.com/office/drawing/2014/main" id="{A9ABFC7A-1968-D26D-C331-230122F35FCF}"/>
              </a:ext>
            </a:extLst>
          </p:cNvPr>
          <p:cNvSpPr txBox="1">
            <a:spLocks noChangeArrowheads="1"/>
          </p:cNvSpPr>
          <p:nvPr/>
        </p:nvSpPr>
        <p:spPr bwMode="auto">
          <a:xfrm rot="-261840">
            <a:off x="6810375" y="29273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07" name="TEXTBOX1412">
            <a:extLst>
              <a:ext uri="{FF2B5EF4-FFF2-40B4-BE49-F238E27FC236}">
                <a16:creationId xmlns:a16="http://schemas.microsoft.com/office/drawing/2014/main" id="{98498C6F-E9B8-5A46-A047-6DA667E07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8538" y="2514600"/>
            <a:ext cx="515937" cy="13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SIERRA LEONE </a:t>
            </a:r>
          </a:p>
        </p:txBody>
      </p:sp>
      <p:sp>
        <p:nvSpPr>
          <p:cNvPr id="2308" name="TEXTBOX1413">
            <a:extLst>
              <a:ext uri="{FF2B5EF4-FFF2-40B4-BE49-F238E27FC236}">
                <a16:creationId xmlns:a16="http://schemas.microsoft.com/office/drawing/2014/main" id="{323F7A06-5A82-7777-B126-B9F31B87AD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673350"/>
            <a:ext cx="48260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SEYCHELLES</a:t>
            </a:r>
            <a:endParaRPr lang="en-US" altLang="en-US" sz="4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309" name="TEXTBOX1414">
            <a:extLst>
              <a:ext uri="{FF2B5EF4-FFF2-40B4-BE49-F238E27FC236}">
                <a16:creationId xmlns:a16="http://schemas.microsoft.com/office/drawing/2014/main" id="{0ED24B8D-B680-D4E7-FD23-94D789FC2E69}"/>
              </a:ext>
            </a:extLst>
          </p:cNvPr>
          <p:cNvSpPr txBox="1">
            <a:spLocks noChangeArrowheads="1"/>
          </p:cNvSpPr>
          <p:nvPr/>
        </p:nvSpPr>
        <p:spPr bwMode="auto">
          <a:xfrm rot="476308">
            <a:off x="6008688" y="4487863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ST-MARIN</a:t>
            </a:r>
          </a:p>
        </p:txBody>
      </p:sp>
      <p:sp>
        <p:nvSpPr>
          <p:cNvPr id="2310" name="TEXTBOX1416">
            <a:extLst>
              <a:ext uri="{FF2B5EF4-FFF2-40B4-BE49-F238E27FC236}">
                <a16:creationId xmlns:a16="http://schemas.microsoft.com/office/drawing/2014/main" id="{71B63DCF-5C84-97DD-AA92-FDDC69461852}"/>
              </a:ext>
            </a:extLst>
          </p:cNvPr>
          <p:cNvSpPr txBox="1">
            <a:spLocks noChangeArrowheads="1"/>
          </p:cNvSpPr>
          <p:nvPr/>
        </p:nvSpPr>
        <p:spPr bwMode="auto">
          <a:xfrm rot="563856">
            <a:off x="5956300" y="466090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ST-KITTS</a:t>
            </a:r>
          </a:p>
        </p:txBody>
      </p:sp>
      <p:sp>
        <p:nvSpPr>
          <p:cNvPr id="2311" name="TEXTBOX1509">
            <a:extLst>
              <a:ext uri="{FF2B5EF4-FFF2-40B4-BE49-F238E27FC236}">
                <a16:creationId xmlns:a16="http://schemas.microsoft.com/office/drawing/2014/main" id="{D7B35C5C-476B-53BB-B72B-CA0181798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2667000"/>
            <a:ext cx="43815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TUNISIE </a:t>
            </a:r>
          </a:p>
        </p:txBody>
      </p:sp>
      <p:sp>
        <p:nvSpPr>
          <p:cNvPr id="2312" name="TEXTBOX1510">
            <a:extLst>
              <a:ext uri="{FF2B5EF4-FFF2-40B4-BE49-F238E27FC236}">
                <a16:creationId xmlns:a16="http://schemas.microsoft.com/office/drawing/2014/main" id="{E9AABB46-DABD-4A77-4950-7DF7A2FC3464}"/>
              </a:ext>
            </a:extLst>
          </p:cNvPr>
          <p:cNvSpPr txBox="1">
            <a:spLocks noChangeArrowheads="1"/>
          </p:cNvSpPr>
          <p:nvPr/>
        </p:nvSpPr>
        <p:spPr bwMode="auto">
          <a:xfrm rot="-258187">
            <a:off x="5964238" y="1925638"/>
            <a:ext cx="53975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SLOVAQUIE</a:t>
            </a:r>
          </a:p>
        </p:txBody>
      </p:sp>
      <p:sp>
        <p:nvSpPr>
          <p:cNvPr id="2313" name="TEXTBOX1511">
            <a:extLst>
              <a:ext uri="{FF2B5EF4-FFF2-40B4-BE49-F238E27FC236}">
                <a16:creationId xmlns:a16="http://schemas.microsoft.com/office/drawing/2014/main" id="{BE6D0D9B-D51F-C5B4-5FAB-EDC2BFB20179}"/>
              </a:ext>
            </a:extLst>
          </p:cNvPr>
          <p:cNvSpPr txBox="1">
            <a:spLocks noChangeArrowheads="1"/>
          </p:cNvSpPr>
          <p:nvPr/>
        </p:nvSpPr>
        <p:spPr bwMode="auto">
          <a:xfrm rot="-261840">
            <a:off x="6405563" y="208597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TUVALU</a:t>
            </a:r>
          </a:p>
        </p:txBody>
      </p:sp>
      <p:sp>
        <p:nvSpPr>
          <p:cNvPr id="2314" name="TEXTBOX1512">
            <a:extLst>
              <a:ext uri="{FF2B5EF4-FFF2-40B4-BE49-F238E27FC236}">
                <a16:creationId xmlns:a16="http://schemas.microsoft.com/office/drawing/2014/main" id="{2FE25850-FE19-24EF-0963-E8A207161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2514600"/>
            <a:ext cx="55245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TURKMENISTAN</a:t>
            </a: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15" name="TEXTBOX1513">
            <a:extLst>
              <a:ext uri="{FF2B5EF4-FFF2-40B4-BE49-F238E27FC236}">
                <a16:creationId xmlns:a16="http://schemas.microsoft.com/office/drawing/2014/main" id="{68A5BFD1-01A5-737F-DDE4-939CBFB0591A}"/>
              </a:ext>
            </a:extLst>
          </p:cNvPr>
          <p:cNvSpPr txBox="1">
            <a:spLocks noChangeArrowheads="1"/>
          </p:cNvSpPr>
          <p:nvPr/>
        </p:nvSpPr>
        <p:spPr bwMode="auto">
          <a:xfrm rot="660611">
            <a:off x="6256338" y="5010150"/>
            <a:ext cx="466725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SOUDAN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DU SUD</a:t>
            </a:r>
          </a:p>
        </p:txBody>
      </p:sp>
      <p:sp>
        <p:nvSpPr>
          <p:cNvPr id="2316" name="TEXTBOX1514">
            <a:extLst>
              <a:ext uri="{FF2B5EF4-FFF2-40B4-BE49-F238E27FC236}">
                <a16:creationId xmlns:a16="http://schemas.microsoft.com/office/drawing/2014/main" id="{138CEE22-4AFD-0446-FEE1-ED61E9CD3FA5}"/>
              </a:ext>
            </a:extLst>
          </p:cNvPr>
          <p:cNvSpPr txBox="1">
            <a:spLocks noChangeArrowheads="1"/>
          </p:cNvSpPr>
          <p:nvPr/>
        </p:nvSpPr>
        <p:spPr bwMode="auto">
          <a:xfrm rot="-402079">
            <a:off x="5853113" y="1557338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SOMALIE</a:t>
            </a:r>
          </a:p>
        </p:txBody>
      </p:sp>
      <p:sp>
        <p:nvSpPr>
          <p:cNvPr id="2317" name="TEXTBOX1515">
            <a:extLst>
              <a:ext uri="{FF2B5EF4-FFF2-40B4-BE49-F238E27FC236}">
                <a16:creationId xmlns:a16="http://schemas.microsoft.com/office/drawing/2014/main" id="{BBD71BE6-BC10-F549-B5C9-054DC61D1F01}"/>
              </a:ext>
            </a:extLst>
          </p:cNvPr>
          <p:cNvSpPr txBox="1">
            <a:spLocks noChangeArrowheads="1"/>
          </p:cNvSpPr>
          <p:nvPr/>
        </p:nvSpPr>
        <p:spPr bwMode="auto">
          <a:xfrm rot="-349286">
            <a:off x="5930900" y="1724025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SLOVENIE</a:t>
            </a:r>
          </a:p>
        </p:txBody>
      </p:sp>
      <p:sp>
        <p:nvSpPr>
          <p:cNvPr id="2318" name="TEXTBOX1516">
            <a:extLst>
              <a:ext uri="{FF2B5EF4-FFF2-40B4-BE49-F238E27FC236}">
                <a16:creationId xmlns:a16="http://schemas.microsoft.com/office/drawing/2014/main" id="{27F4F856-F6D2-A249-1D98-F06FD4E29C30}"/>
              </a:ext>
            </a:extLst>
          </p:cNvPr>
          <p:cNvSpPr txBox="1">
            <a:spLocks noChangeArrowheads="1"/>
          </p:cNvSpPr>
          <p:nvPr/>
        </p:nvSpPr>
        <p:spPr bwMode="auto">
          <a:xfrm rot="204849">
            <a:off x="6135688" y="3865563"/>
            <a:ext cx="4810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STE LUCIE </a:t>
            </a:r>
          </a:p>
        </p:txBody>
      </p:sp>
      <p:sp>
        <p:nvSpPr>
          <p:cNvPr id="2319" name="TEXTBOX1610">
            <a:extLst>
              <a:ext uri="{FF2B5EF4-FFF2-40B4-BE49-F238E27FC236}">
                <a16:creationId xmlns:a16="http://schemas.microsoft.com/office/drawing/2014/main" id="{E14F9B37-8457-8B7F-E7C8-AE8B5C1DC03F}"/>
              </a:ext>
            </a:extLst>
          </p:cNvPr>
          <p:cNvSpPr txBox="1">
            <a:spLocks noChangeArrowheads="1"/>
          </p:cNvSpPr>
          <p:nvPr/>
        </p:nvSpPr>
        <p:spPr bwMode="auto">
          <a:xfrm rot="-258187">
            <a:off x="6205538" y="1543050"/>
            <a:ext cx="49530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URUGUAY</a:t>
            </a:r>
          </a:p>
        </p:txBody>
      </p:sp>
      <p:sp>
        <p:nvSpPr>
          <p:cNvPr id="2320" name="TEXTBOX1612">
            <a:extLst>
              <a:ext uri="{FF2B5EF4-FFF2-40B4-BE49-F238E27FC236}">
                <a16:creationId xmlns:a16="http://schemas.microsoft.com/office/drawing/2014/main" id="{D099329B-D91B-5F5F-C77B-E7E050FBBF14}"/>
              </a:ext>
            </a:extLst>
          </p:cNvPr>
          <p:cNvSpPr txBox="1">
            <a:spLocks noChangeArrowheads="1"/>
          </p:cNvSpPr>
          <p:nvPr/>
        </p:nvSpPr>
        <p:spPr bwMode="auto">
          <a:xfrm rot="184014">
            <a:off x="6784975" y="4044950"/>
            <a:ext cx="48895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VANUATU</a:t>
            </a:r>
          </a:p>
        </p:txBody>
      </p:sp>
      <p:sp>
        <p:nvSpPr>
          <p:cNvPr id="2321" name="TEXTBOX1613">
            <a:extLst>
              <a:ext uri="{FF2B5EF4-FFF2-40B4-BE49-F238E27FC236}">
                <a16:creationId xmlns:a16="http://schemas.microsoft.com/office/drawing/2014/main" id="{BD8EA1B5-AF66-B105-C2D6-6135D758CA08}"/>
              </a:ext>
            </a:extLst>
          </p:cNvPr>
          <p:cNvSpPr txBox="1">
            <a:spLocks noChangeArrowheads="1"/>
          </p:cNvSpPr>
          <p:nvPr/>
        </p:nvSpPr>
        <p:spPr bwMode="auto">
          <a:xfrm rot="-340757">
            <a:off x="6254750" y="1708150"/>
            <a:ext cx="468313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UKRAINE</a:t>
            </a:r>
          </a:p>
        </p:txBody>
      </p:sp>
      <p:sp>
        <p:nvSpPr>
          <p:cNvPr id="2322" name="TEXTBOX1614">
            <a:extLst>
              <a:ext uri="{FF2B5EF4-FFF2-40B4-BE49-F238E27FC236}">
                <a16:creationId xmlns:a16="http://schemas.microsoft.com/office/drawing/2014/main" id="{00519948-AAE9-4824-8135-E9D016D5041C}"/>
              </a:ext>
            </a:extLst>
          </p:cNvPr>
          <p:cNvSpPr txBox="1">
            <a:spLocks noChangeArrowheads="1"/>
          </p:cNvSpPr>
          <p:nvPr/>
        </p:nvSpPr>
        <p:spPr bwMode="auto">
          <a:xfrm rot="-233303">
            <a:off x="6351588" y="1887538"/>
            <a:ext cx="65405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TÜRKIYE </a:t>
            </a:r>
          </a:p>
        </p:txBody>
      </p:sp>
      <p:sp>
        <p:nvSpPr>
          <p:cNvPr id="2323" name="TEXTBOX1616">
            <a:extLst>
              <a:ext uri="{FF2B5EF4-FFF2-40B4-BE49-F238E27FC236}">
                <a16:creationId xmlns:a16="http://schemas.microsoft.com/office/drawing/2014/main" id="{B9A9B53F-33D8-7627-5554-C251FC950B34}"/>
              </a:ext>
            </a:extLst>
          </p:cNvPr>
          <p:cNvSpPr txBox="1">
            <a:spLocks noChangeArrowheads="1"/>
          </p:cNvSpPr>
          <p:nvPr/>
        </p:nvSpPr>
        <p:spPr bwMode="auto">
          <a:xfrm rot="380901">
            <a:off x="6067425" y="4030663"/>
            <a:ext cx="558800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ST-VINCENT &amp;GRENADINES</a:t>
            </a:r>
            <a:endParaRPr lang="en-US" altLang="en-US" sz="4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324" name="TEXTBOX825">
            <a:extLst>
              <a:ext uri="{FF2B5EF4-FFF2-40B4-BE49-F238E27FC236}">
                <a16:creationId xmlns:a16="http://schemas.microsoft.com/office/drawing/2014/main" id="{58C1E961-CE41-4825-F0F6-9B782127F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5263" y="2901950"/>
            <a:ext cx="490537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COMORES </a:t>
            </a:r>
          </a:p>
        </p:txBody>
      </p:sp>
      <p:sp>
        <p:nvSpPr>
          <p:cNvPr id="2325" name="TEXTBOX827">
            <a:extLst>
              <a:ext uri="{FF2B5EF4-FFF2-40B4-BE49-F238E27FC236}">
                <a16:creationId xmlns:a16="http://schemas.microsoft.com/office/drawing/2014/main" id="{351DEC25-2A09-533D-7ED6-61E93ED1A870}"/>
              </a:ext>
            </a:extLst>
          </p:cNvPr>
          <p:cNvSpPr txBox="1">
            <a:spLocks noChangeArrowheads="1"/>
          </p:cNvSpPr>
          <p:nvPr/>
        </p:nvSpPr>
        <p:spPr bwMode="auto">
          <a:xfrm rot="-763153">
            <a:off x="4441825" y="172720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JAMAIQUE</a:t>
            </a:r>
          </a:p>
        </p:txBody>
      </p:sp>
      <p:sp>
        <p:nvSpPr>
          <p:cNvPr id="2326" name="TEXTBOX828">
            <a:extLst>
              <a:ext uri="{FF2B5EF4-FFF2-40B4-BE49-F238E27FC236}">
                <a16:creationId xmlns:a16="http://schemas.microsoft.com/office/drawing/2014/main" id="{18FED2A4-F1CF-B131-5413-228C28DCEFC7}"/>
              </a:ext>
            </a:extLst>
          </p:cNvPr>
          <p:cNvSpPr txBox="1">
            <a:spLocks noChangeArrowheads="1"/>
          </p:cNvSpPr>
          <p:nvPr/>
        </p:nvSpPr>
        <p:spPr bwMode="auto">
          <a:xfrm rot="-485515">
            <a:off x="4479925" y="1905000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27" name="TEXTBOX829">
            <a:extLst>
              <a:ext uri="{FF2B5EF4-FFF2-40B4-BE49-F238E27FC236}">
                <a16:creationId xmlns:a16="http://schemas.microsoft.com/office/drawing/2014/main" id="{BBBDE501-DEBA-23E1-2E83-FC750FBD714B}"/>
              </a:ext>
            </a:extLst>
          </p:cNvPr>
          <p:cNvSpPr txBox="1">
            <a:spLocks noChangeArrowheads="1"/>
          </p:cNvSpPr>
          <p:nvPr/>
        </p:nvSpPr>
        <p:spPr bwMode="auto">
          <a:xfrm rot="-240960">
            <a:off x="3952875" y="2533650"/>
            <a:ext cx="44132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CROATIE</a:t>
            </a:r>
          </a:p>
        </p:txBody>
      </p:sp>
      <p:sp>
        <p:nvSpPr>
          <p:cNvPr id="2328" name="TEXTBOX830">
            <a:extLst>
              <a:ext uri="{FF2B5EF4-FFF2-40B4-BE49-F238E27FC236}">
                <a16:creationId xmlns:a16="http://schemas.microsoft.com/office/drawing/2014/main" id="{01582D1A-039A-DCF7-8423-3A64E33C02C6}"/>
              </a:ext>
            </a:extLst>
          </p:cNvPr>
          <p:cNvSpPr txBox="1">
            <a:spLocks noChangeArrowheads="1"/>
          </p:cNvSpPr>
          <p:nvPr/>
        </p:nvSpPr>
        <p:spPr bwMode="auto">
          <a:xfrm rot="-809529">
            <a:off x="4395788" y="1544638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JORDANIE</a:t>
            </a:r>
          </a:p>
        </p:txBody>
      </p:sp>
      <p:sp>
        <p:nvSpPr>
          <p:cNvPr id="2329" name="TEXTBOX831">
            <a:extLst>
              <a:ext uri="{FF2B5EF4-FFF2-40B4-BE49-F238E27FC236}">
                <a16:creationId xmlns:a16="http://schemas.microsoft.com/office/drawing/2014/main" id="{5C3308D2-F369-3AF2-208B-EB1C43E080E0}"/>
              </a:ext>
            </a:extLst>
          </p:cNvPr>
          <p:cNvSpPr txBox="1">
            <a:spLocks noChangeArrowheads="1"/>
          </p:cNvSpPr>
          <p:nvPr/>
        </p:nvSpPr>
        <p:spPr bwMode="auto">
          <a:xfrm rot="-747655">
            <a:off x="4381500" y="1606550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30" name="TEXTBOX832">
            <a:extLst>
              <a:ext uri="{FF2B5EF4-FFF2-40B4-BE49-F238E27FC236}">
                <a16:creationId xmlns:a16="http://schemas.microsoft.com/office/drawing/2014/main" id="{A28A5C5C-BACF-9525-D769-0B71C3517FBE}"/>
              </a:ext>
            </a:extLst>
          </p:cNvPr>
          <p:cNvSpPr txBox="1">
            <a:spLocks noChangeArrowheads="1"/>
          </p:cNvSpPr>
          <p:nvPr/>
        </p:nvSpPr>
        <p:spPr bwMode="auto">
          <a:xfrm rot="1118847">
            <a:off x="4402138" y="5000625"/>
            <a:ext cx="4572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G</a:t>
            </a: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UINEE</a:t>
            </a:r>
          </a:p>
        </p:txBody>
      </p:sp>
      <p:sp>
        <p:nvSpPr>
          <p:cNvPr id="2331" name="TEXTBOX725">
            <a:extLst>
              <a:ext uri="{FF2B5EF4-FFF2-40B4-BE49-F238E27FC236}">
                <a16:creationId xmlns:a16="http://schemas.microsoft.com/office/drawing/2014/main" id="{EC065B89-E5DA-F744-EE0A-9D5CF130A2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6688" y="3657600"/>
            <a:ext cx="53657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CAMEROUN </a:t>
            </a:r>
          </a:p>
        </p:txBody>
      </p:sp>
      <p:sp>
        <p:nvSpPr>
          <p:cNvPr id="2332" name="TEXTBOX726">
            <a:extLst>
              <a:ext uri="{FF2B5EF4-FFF2-40B4-BE49-F238E27FC236}">
                <a16:creationId xmlns:a16="http://schemas.microsoft.com/office/drawing/2014/main" id="{F3D1AEF2-D237-8CBE-0700-254E57B5F546}"/>
              </a:ext>
            </a:extLst>
          </p:cNvPr>
          <p:cNvSpPr txBox="1">
            <a:spLocks noChangeArrowheads="1"/>
          </p:cNvSpPr>
          <p:nvPr/>
        </p:nvSpPr>
        <p:spPr bwMode="auto">
          <a:xfrm rot="-397538">
            <a:off x="4143375" y="2089150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33" name="TEXTBOX727">
            <a:extLst>
              <a:ext uri="{FF2B5EF4-FFF2-40B4-BE49-F238E27FC236}">
                <a16:creationId xmlns:a16="http://schemas.microsoft.com/office/drawing/2014/main" id="{96E74AEC-A17A-1F67-70AE-45FFC65DC0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9863" y="3090863"/>
            <a:ext cx="50323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CANADA</a:t>
            </a:r>
          </a:p>
        </p:txBody>
      </p:sp>
      <p:sp>
        <p:nvSpPr>
          <p:cNvPr id="2334" name="TEXTBOX728">
            <a:extLst>
              <a:ext uri="{FF2B5EF4-FFF2-40B4-BE49-F238E27FC236}">
                <a16:creationId xmlns:a16="http://schemas.microsoft.com/office/drawing/2014/main" id="{CBA89813-2982-C616-EA94-C515D3922BD5}"/>
              </a:ext>
            </a:extLst>
          </p:cNvPr>
          <p:cNvSpPr txBox="1">
            <a:spLocks noChangeArrowheads="1"/>
          </p:cNvSpPr>
          <p:nvPr/>
        </p:nvSpPr>
        <p:spPr bwMode="auto">
          <a:xfrm rot="-680781">
            <a:off x="3846513" y="2116138"/>
            <a:ext cx="515937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DANEMARK</a:t>
            </a:r>
          </a:p>
        </p:txBody>
      </p:sp>
      <p:sp>
        <p:nvSpPr>
          <p:cNvPr id="2335" name="TEXTBOX729">
            <a:extLst>
              <a:ext uri="{FF2B5EF4-FFF2-40B4-BE49-F238E27FC236}">
                <a16:creationId xmlns:a16="http://schemas.microsoft.com/office/drawing/2014/main" id="{3C8761C3-FF34-26F3-62DE-BFC8B25A2C1A}"/>
              </a:ext>
            </a:extLst>
          </p:cNvPr>
          <p:cNvSpPr txBox="1">
            <a:spLocks noChangeArrowheads="1"/>
          </p:cNvSpPr>
          <p:nvPr/>
        </p:nvSpPr>
        <p:spPr bwMode="auto">
          <a:xfrm rot="-480108">
            <a:off x="4065588" y="1824038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36" name="TEXTBOX731">
            <a:extLst>
              <a:ext uri="{FF2B5EF4-FFF2-40B4-BE49-F238E27FC236}">
                <a16:creationId xmlns:a16="http://schemas.microsoft.com/office/drawing/2014/main" id="{12FCB90F-7CEC-B167-ECE8-1C27645514C4}"/>
              </a:ext>
            </a:extLst>
          </p:cNvPr>
          <p:cNvSpPr txBox="1">
            <a:spLocks noChangeArrowheads="1"/>
          </p:cNvSpPr>
          <p:nvPr/>
        </p:nvSpPr>
        <p:spPr bwMode="auto">
          <a:xfrm rot="-798807">
            <a:off x="3797300" y="1920875"/>
            <a:ext cx="61595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D</a:t>
            </a: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JIBOUTI</a:t>
            </a:r>
          </a:p>
        </p:txBody>
      </p:sp>
      <p:sp>
        <p:nvSpPr>
          <p:cNvPr id="2337" name="TEXTBOX732">
            <a:extLst>
              <a:ext uri="{FF2B5EF4-FFF2-40B4-BE49-F238E27FC236}">
                <a16:creationId xmlns:a16="http://schemas.microsoft.com/office/drawing/2014/main" id="{2DDD513F-6312-DC05-22B1-FB4326150E82}"/>
              </a:ext>
            </a:extLst>
          </p:cNvPr>
          <p:cNvSpPr txBox="1">
            <a:spLocks noChangeArrowheads="1"/>
          </p:cNvSpPr>
          <p:nvPr/>
        </p:nvSpPr>
        <p:spPr bwMode="auto">
          <a:xfrm rot="-778793">
            <a:off x="3713163" y="17462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DOMINIQUE</a:t>
            </a:r>
          </a:p>
        </p:txBody>
      </p:sp>
      <p:sp>
        <p:nvSpPr>
          <p:cNvPr id="2338" name="TEXTBOX625">
            <a:extLst>
              <a:ext uri="{FF2B5EF4-FFF2-40B4-BE49-F238E27FC236}">
                <a16:creationId xmlns:a16="http://schemas.microsoft.com/office/drawing/2014/main" id="{C876A046-4B66-6B42-1AC9-28A7D8A59A24}"/>
              </a:ext>
            </a:extLst>
          </p:cNvPr>
          <p:cNvSpPr txBox="1">
            <a:spLocks noChangeArrowheads="1"/>
          </p:cNvSpPr>
          <p:nvPr/>
        </p:nvSpPr>
        <p:spPr bwMode="auto">
          <a:xfrm rot="-327627">
            <a:off x="3800475" y="216852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39" name="TEXTBOX626">
            <a:extLst>
              <a:ext uri="{FF2B5EF4-FFF2-40B4-BE49-F238E27FC236}">
                <a16:creationId xmlns:a16="http://schemas.microsoft.com/office/drawing/2014/main" id="{9907A779-49A3-8C49-D9F3-6730A0DBE4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6325" y="2897188"/>
            <a:ext cx="463550" cy="13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AZERBAIJAN</a:t>
            </a:r>
          </a:p>
        </p:txBody>
      </p:sp>
      <p:sp>
        <p:nvSpPr>
          <p:cNvPr id="2340" name="TEXTBOX627">
            <a:extLst>
              <a:ext uri="{FF2B5EF4-FFF2-40B4-BE49-F238E27FC236}">
                <a16:creationId xmlns:a16="http://schemas.microsoft.com/office/drawing/2014/main" id="{BA0F32D2-B75E-5E4C-5618-C09C03D7E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7163" y="2713038"/>
            <a:ext cx="4254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CONGO</a:t>
            </a:r>
          </a:p>
        </p:txBody>
      </p:sp>
      <p:sp>
        <p:nvSpPr>
          <p:cNvPr id="2341" name="TEXTBOX629">
            <a:extLst>
              <a:ext uri="{FF2B5EF4-FFF2-40B4-BE49-F238E27FC236}">
                <a16:creationId xmlns:a16="http://schemas.microsoft.com/office/drawing/2014/main" id="{F90A168F-A22A-E888-1D47-99840BC08C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6163" y="2698750"/>
            <a:ext cx="47307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BAHAMAS</a:t>
            </a:r>
          </a:p>
        </p:txBody>
      </p:sp>
      <p:sp>
        <p:nvSpPr>
          <p:cNvPr id="2342" name="TEXTBOX632">
            <a:extLst>
              <a:ext uri="{FF2B5EF4-FFF2-40B4-BE49-F238E27FC236}">
                <a16:creationId xmlns:a16="http://schemas.microsoft.com/office/drawing/2014/main" id="{0B1DC960-BF4A-B792-0C95-FFFE6021E1E3}"/>
              </a:ext>
            </a:extLst>
          </p:cNvPr>
          <p:cNvSpPr txBox="1">
            <a:spLocks noChangeArrowheads="1"/>
          </p:cNvSpPr>
          <p:nvPr/>
        </p:nvSpPr>
        <p:spPr bwMode="auto">
          <a:xfrm rot="-200569">
            <a:off x="3568700" y="2535238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BAHREIN</a:t>
            </a:r>
          </a:p>
        </p:txBody>
      </p:sp>
      <p:sp>
        <p:nvSpPr>
          <p:cNvPr id="2343" name="TEXTBOX525">
            <a:extLst>
              <a:ext uri="{FF2B5EF4-FFF2-40B4-BE49-F238E27FC236}">
                <a16:creationId xmlns:a16="http://schemas.microsoft.com/office/drawing/2014/main" id="{1C2C72B1-7BD9-0811-1977-8D4BE812476F}"/>
              </a:ext>
            </a:extLst>
          </p:cNvPr>
          <p:cNvSpPr txBox="1">
            <a:spLocks noChangeArrowheads="1"/>
          </p:cNvSpPr>
          <p:nvPr/>
        </p:nvSpPr>
        <p:spPr bwMode="auto">
          <a:xfrm rot="-766415">
            <a:off x="3106738" y="2106613"/>
            <a:ext cx="484187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TCHEQUIE</a:t>
            </a:r>
          </a:p>
        </p:txBody>
      </p:sp>
      <p:sp>
        <p:nvSpPr>
          <p:cNvPr id="2344" name="TEXTBOX528">
            <a:extLst>
              <a:ext uri="{FF2B5EF4-FFF2-40B4-BE49-F238E27FC236}">
                <a16:creationId xmlns:a16="http://schemas.microsoft.com/office/drawing/2014/main" id="{81AA9D8D-F2A2-1A43-34F7-812876B4C5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3200" y="3444875"/>
            <a:ext cx="523875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996633"/>
                </a:solidFill>
                <a:latin typeface="Arial Black" panose="020B0A04020102020204" pitchFamily="34" charset="0"/>
              </a:rPr>
              <a:t>UN. WEBCAST</a:t>
            </a:r>
            <a:endParaRPr lang="en-US" altLang="en-US" sz="400">
              <a:solidFill>
                <a:srgbClr val="996633"/>
              </a:solidFill>
              <a:latin typeface="Arial Black" panose="020B0A04020102020204" pitchFamily="34" charset="0"/>
            </a:endParaRPr>
          </a:p>
        </p:txBody>
      </p:sp>
      <p:sp>
        <p:nvSpPr>
          <p:cNvPr id="2345" name="TEXTBOX529">
            <a:extLst>
              <a:ext uri="{FF2B5EF4-FFF2-40B4-BE49-F238E27FC236}">
                <a16:creationId xmlns:a16="http://schemas.microsoft.com/office/drawing/2014/main" id="{4C6D70DB-7F47-2F8A-A634-2B74ACFF046C}"/>
              </a:ext>
            </a:extLst>
          </p:cNvPr>
          <p:cNvSpPr txBox="1">
            <a:spLocks noChangeArrowheads="1"/>
          </p:cNvSpPr>
          <p:nvPr/>
        </p:nvSpPr>
        <p:spPr bwMode="auto">
          <a:xfrm rot="-480108">
            <a:off x="3316288" y="1844675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46" name="TEXTBOX531">
            <a:extLst>
              <a:ext uri="{FF2B5EF4-FFF2-40B4-BE49-F238E27FC236}">
                <a16:creationId xmlns:a16="http://schemas.microsoft.com/office/drawing/2014/main" id="{B4FB982D-D5F4-7451-D12A-4F6375B11028}"/>
              </a:ext>
            </a:extLst>
          </p:cNvPr>
          <p:cNvSpPr txBox="1">
            <a:spLocks noChangeArrowheads="1"/>
          </p:cNvSpPr>
          <p:nvPr/>
        </p:nvSpPr>
        <p:spPr bwMode="auto">
          <a:xfrm rot="-896891">
            <a:off x="3032125" y="1927225"/>
            <a:ext cx="523875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THAILANDE</a:t>
            </a:r>
            <a:endParaRPr lang="en-US" altLang="en-US" sz="40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2347" name="TEXTBOX425">
            <a:extLst>
              <a:ext uri="{FF2B5EF4-FFF2-40B4-BE49-F238E27FC236}">
                <a16:creationId xmlns:a16="http://schemas.microsoft.com/office/drawing/2014/main" id="{14E9404A-F2E7-98A2-5CBC-BA3458F514C2}"/>
              </a:ext>
            </a:extLst>
          </p:cNvPr>
          <p:cNvSpPr txBox="1">
            <a:spLocks noChangeArrowheads="1"/>
          </p:cNvSpPr>
          <p:nvPr/>
        </p:nvSpPr>
        <p:spPr bwMode="auto">
          <a:xfrm rot="-327627">
            <a:off x="3057525" y="218757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48" name="TEXTBOX426">
            <a:extLst>
              <a:ext uri="{FF2B5EF4-FFF2-40B4-BE49-F238E27FC236}">
                <a16:creationId xmlns:a16="http://schemas.microsoft.com/office/drawing/2014/main" id="{1DD90795-49D3-AC1D-20FF-54BBB0DB4314}"/>
              </a:ext>
            </a:extLst>
          </p:cNvPr>
          <p:cNvSpPr txBox="1">
            <a:spLocks noChangeArrowheads="1"/>
          </p:cNvSpPr>
          <p:nvPr/>
        </p:nvSpPr>
        <p:spPr bwMode="auto">
          <a:xfrm rot="-397538">
            <a:off x="2838450" y="2536825"/>
            <a:ext cx="38100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JAPON</a:t>
            </a:r>
          </a:p>
        </p:txBody>
      </p:sp>
      <p:sp>
        <p:nvSpPr>
          <p:cNvPr id="2349" name="TEXTBOX428">
            <a:extLst>
              <a:ext uri="{FF2B5EF4-FFF2-40B4-BE49-F238E27FC236}">
                <a16:creationId xmlns:a16="http://schemas.microsoft.com/office/drawing/2014/main" id="{B8A0C58D-4E3F-74C8-77D0-B2BB363C4EF8}"/>
              </a:ext>
            </a:extLst>
          </p:cNvPr>
          <p:cNvSpPr txBox="1">
            <a:spLocks noChangeArrowheads="1"/>
          </p:cNvSpPr>
          <p:nvPr/>
        </p:nvSpPr>
        <p:spPr bwMode="auto">
          <a:xfrm rot="-485515">
            <a:off x="2994025" y="1931988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50" name="TEXTBOX429">
            <a:extLst>
              <a:ext uri="{FF2B5EF4-FFF2-40B4-BE49-F238E27FC236}">
                <a16:creationId xmlns:a16="http://schemas.microsoft.com/office/drawing/2014/main" id="{54C83775-978F-FEAE-78F2-B70AAD0E3DB8}"/>
              </a:ext>
            </a:extLst>
          </p:cNvPr>
          <p:cNvSpPr txBox="1">
            <a:spLocks noChangeArrowheads="1"/>
          </p:cNvSpPr>
          <p:nvPr/>
        </p:nvSpPr>
        <p:spPr bwMode="auto">
          <a:xfrm rot="-781665">
            <a:off x="2720975" y="2130425"/>
            <a:ext cx="38735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3300"/>
                </a:solidFill>
                <a:latin typeface="Arial Black" panose="020B0A04020102020204" pitchFamily="34" charset="0"/>
              </a:rPr>
              <a:t>KENYA</a:t>
            </a:r>
          </a:p>
        </p:txBody>
      </p:sp>
      <p:sp>
        <p:nvSpPr>
          <p:cNvPr id="2351" name="TEXTBOX431">
            <a:extLst>
              <a:ext uri="{FF2B5EF4-FFF2-40B4-BE49-F238E27FC236}">
                <a16:creationId xmlns:a16="http://schemas.microsoft.com/office/drawing/2014/main" id="{C71D2080-34A3-C635-C08B-256510D90246}"/>
              </a:ext>
            </a:extLst>
          </p:cNvPr>
          <p:cNvSpPr txBox="1">
            <a:spLocks noChangeArrowheads="1"/>
          </p:cNvSpPr>
          <p:nvPr/>
        </p:nvSpPr>
        <p:spPr bwMode="auto">
          <a:xfrm rot="-1028642">
            <a:off x="2979738" y="1700213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VIET</a:t>
            </a: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NAM</a:t>
            </a:r>
          </a:p>
        </p:txBody>
      </p:sp>
      <p:sp>
        <p:nvSpPr>
          <p:cNvPr id="2352" name="TEXTBOX432">
            <a:extLst>
              <a:ext uri="{FF2B5EF4-FFF2-40B4-BE49-F238E27FC236}">
                <a16:creationId xmlns:a16="http://schemas.microsoft.com/office/drawing/2014/main" id="{0B7DC7DE-72C0-025E-97DC-D503ED7B7FB4}"/>
              </a:ext>
            </a:extLst>
          </p:cNvPr>
          <p:cNvSpPr txBox="1">
            <a:spLocks noChangeArrowheads="1"/>
          </p:cNvSpPr>
          <p:nvPr/>
        </p:nvSpPr>
        <p:spPr bwMode="auto">
          <a:xfrm rot="-1060107">
            <a:off x="2538413" y="1522413"/>
            <a:ext cx="60960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MACEDOINE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DU NORD</a:t>
            </a:r>
          </a:p>
        </p:txBody>
      </p:sp>
      <p:sp>
        <p:nvSpPr>
          <p:cNvPr id="2353" name="TEXTBOX325">
            <a:extLst>
              <a:ext uri="{FF2B5EF4-FFF2-40B4-BE49-F238E27FC236}">
                <a16:creationId xmlns:a16="http://schemas.microsoft.com/office/drawing/2014/main" id="{683D41F2-41A6-72A1-A02E-E64861FFACEB}"/>
              </a:ext>
            </a:extLst>
          </p:cNvPr>
          <p:cNvSpPr txBox="1">
            <a:spLocks noChangeArrowheads="1"/>
          </p:cNvSpPr>
          <p:nvPr/>
        </p:nvSpPr>
        <p:spPr bwMode="auto">
          <a:xfrm rot="-1036402">
            <a:off x="2220913" y="1789113"/>
            <a:ext cx="490537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3300"/>
                </a:solidFill>
                <a:latin typeface="Arial Black" panose="020B0A04020102020204" pitchFamily="34" charset="0"/>
              </a:rPr>
              <a:t>COLOMBIE</a:t>
            </a:r>
          </a:p>
        </p:txBody>
      </p:sp>
      <p:sp>
        <p:nvSpPr>
          <p:cNvPr id="2354" name="TEXTBOX328">
            <a:extLst>
              <a:ext uri="{FF2B5EF4-FFF2-40B4-BE49-F238E27FC236}">
                <a16:creationId xmlns:a16="http://schemas.microsoft.com/office/drawing/2014/main" id="{C0CEF3AD-2437-3598-8181-F548452B8726}"/>
              </a:ext>
            </a:extLst>
          </p:cNvPr>
          <p:cNvSpPr txBox="1">
            <a:spLocks noChangeArrowheads="1"/>
          </p:cNvSpPr>
          <p:nvPr/>
        </p:nvSpPr>
        <p:spPr bwMode="auto">
          <a:xfrm rot="-1073771">
            <a:off x="2143125" y="1630363"/>
            <a:ext cx="538163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COSTA</a:t>
            </a: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RICA</a:t>
            </a:r>
          </a:p>
        </p:txBody>
      </p:sp>
      <p:sp>
        <p:nvSpPr>
          <p:cNvPr id="2355" name="TEXTBOX331">
            <a:extLst>
              <a:ext uri="{FF2B5EF4-FFF2-40B4-BE49-F238E27FC236}">
                <a16:creationId xmlns:a16="http://schemas.microsoft.com/office/drawing/2014/main" id="{2966F39A-56CE-0108-F354-358B6F4202BD}"/>
              </a:ext>
            </a:extLst>
          </p:cNvPr>
          <p:cNvSpPr txBox="1">
            <a:spLocks noChangeArrowheads="1"/>
          </p:cNvSpPr>
          <p:nvPr/>
        </p:nvSpPr>
        <p:spPr bwMode="auto">
          <a:xfrm rot="-945479">
            <a:off x="2616200" y="1749425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KOWEIT</a:t>
            </a:r>
          </a:p>
        </p:txBody>
      </p:sp>
      <p:sp>
        <p:nvSpPr>
          <p:cNvPr id="2356" name="TEXTBOX226">
            <a:extLst>
              <a:ext uri="{FF2B5EF4-FFF2-40B4-BE49-F238E27FC236}">
                <a16:creationId xmlns:a16="http://schemas.microsoft.com/office/drawing/2014/main" id="{A9EB7934-B8EF-464F-157F-7D8A04D498AE}"/>
              </a:ext>
            </a:extLst>
          </p:cNvPr>
          <p:cNvSpPr txBox="1">
            <a:spLocks noChangeArrowheads="1"/>
          </p:cNvSpPr>
          <p:nvPr/>
        </p:nvSpPr>
        <p:spPr bwMode="auto">
          <a:xfrm rot="-168976">
            <a:off x="2541588" y="2917825"/>
            <a:ext cx="481012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BULGARIE</a:t>
            </a:r>
          </a:p>
        </p:txBody>
      </p:sp>
      <p:sp>
        <p:nvSpPr>
          <p:cNvPr id="2357" name="TEXTBOX227">
            <a:extLst>
              <a:ext uri="{FF2B5EF4-FFF2-40B4-BE49-F238E27FC236}">
                <a16:creationId xmlns:a16="http://schemas.microsoft.com/office/drawing/2014/main" id="{54CA44B0-A4CB-9E8D-FCE4-3769D9D57161}"/>
              </a:ext>
            </a:extLst>
          </p:cNvPr>
          <p:cNvSpPr txBox="1">
            <a:spLocks noChangeArrowheads="1"/>
          </p:cNvSpPr>
          <p:nvPr/>
        </p:nvSpPr>
        <p:spPr bwMode="auto">
          <a:xfrm rot="-401190">
            <a:off x="2139950" y="199072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58" name="TEXTBOX228">
            <a:extLst>
              <a:ext uri="{FF2B5EF4-FFF2-40B4-BE49-F238E27FC236}">
                <a16:creationId xmlns:a16="http://schemas.microsoft.com/office/drawing/2014/main" id="{31EFBB56-594F-8646-319E-A53DE6FDF650}"/>
              </a:ext>
            </a:extLst>
          </p:cNvPr>
          <p:cNvSpPr txBox="1">
            <a:spLocks noChangeArrowheads="1"/>
          </p:cNvSpPr>
          <p:nvPr/>
        </p:nvSpPr>
        <p:spPr bwMode="auto">
          <a:xfrm rot="-759339">
            <a:off x="2330450" y="1989138"/>
            <a:ext cx="439738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CHYPRE</a:t>
            </a: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59" name="TEXTBOX229">
            <a:extLst>
              <a:ext uri="{FF2B5EF4-FFF2-40B4-BE49-F238E27FC236}">
                <a16:creationId xmlns:a16="http://schemas.microsoft.com/office/drawing/2014/main" id="{70BB136D-8088-EB4F-56B2-169D03CCAB1E}"/>
              </a:ext>
            </a:extLst>
          </p:cNvPr>
          <p:cNvSpPr txBox="1">
            <a:spLocks noChangeArrowheads="1"/>
          </p:cNvSpPr>
          <p:nvPr/>
        </p:nvSpPr>
        <p:spPr bwMode="auto">
          <a:xfrm rot="-238785">
            <a:off x="2533650" y="2725738"/>
            <a:ext cx="454025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BURUNDI</a:t>
            </a:r>
          </a:p>
        </p:txBody>
      </p:sp>
      <p:sp>
        <p:nvSpPr>
          <p:cNvPr id="2360" name="TEXTBOX232">
            <a:extLst>
              <a:ext uri="{FF2B5EF4-FFF2-40B4-BE49-F238E27FC236}">
                <a16:creationId xmlns:a16="http://schemas.microsoft.com/office/drawing/2014/main" id="{CA1280C1-6AEA-3467-D574-C369DA8E4E65}"/>
              </a:ext>
            </a:extLst>
          </p:cNvPr>
          <p:cNvSpPr txBox="1">
            <a:spLocks noChangeArrowheads="1"/>
          </p:cNvSpPr>
          <p:nvPr/>
        </p:nvSpPr>
        <p:spPr bwMode="auto">
          <a:xfrm rot="-439043">
            <a:off x="2509838" y="2525713"/>
            <a:ext cx="3794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CHILI</a:t>
            </a:r>
          </a:p>
        </p:txBody>
      </p:sp>
      <p:sp>
        <p:nvSpPr>
          <p:cNvPr id="2361" name="TEXTBOX925">
            <a:extLst>
              <a:ext uri="{FF2B5EF4-FFF2-40B4-BE49-F238E27FC236}">
                <a16:creationId xmlns:a16="http://schemas.microsoft.com/office/drawing/2014/main" id="{6D10B467-6FD7-6EFF-3A43-DCE3BE01C5B8}"/>
              </a:ext>
            </a:extLst>
          </p:cNvPr>
          <p:cNvSpPr txBox="1">
            <a:spLocks noChangeArrowheads="1"/>
          </p:cNvSpPr>
          <p:nvPr/>
        </p:nvSpPr>
        <p:spPr bwMode="auto">
          <a:xfrm rot="-726658">
            <a:off x="4200525" y="1920875"/>
            <a:ext cx="382588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GRECE</a:t>
            </a:r>
          </a:p>
        </p:txBody>
      </p:sp>
      <p:sp>
        <p:nvSpPr>
          <p:cNvPr id="2362" name="TEXTBOX926">
            <a:extLst>
              <a:ext uri="{FF2B5EF4-FFF2-40B4-BE49-F238E27FC236}">
                <a16:creationId xmlns:a16="http://schemas.microsoft.com/office/drawing/2014/main" id="{5FC0D09D-42BE-71A2-D10F-824DDEC4A69D}"/>
              </a:ext>
            </a:extLst>
          </p:cNvPr>
          <p:cNvSpPr txBox="1">
            <a:spLocks noChangeArrowheads="1"/>
          </p:cNvSpPr>
          <p:nvPr/>
        </p:nvSpPr>
        <p:spPr bwMode="auto">
          <a:xfrm rot="-592611">
            <a:off x="4559300" y="1930400"/>
            <a:ext cx="38735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ITALIE </a:t>
            </a:r>
          </a:p>
        </p:txBody>
      </p:sp>
      <p:sp>
        <p:nvSpPr>
          <p:cNvPr id="2363" name="TEXTBOX928">
            <a:extLst>
              <a:ext uri="{FF2B5EF4-FFF2-40B4-BE49-F238E27FC236}">
                <a16:creationId xmlns:a16="http://schemas.microsoft.com/office/drawing/2014/main" id="{62AE8C80-149A-3ED3-48BA-BE4EDAB59D1A}"/>
              </a:ext>
            </a:extLst>
          </p:cNvPr>
          <p:cNvSpPr txBox="1">
            <a:spLocks noChangeArrowheads="1"/>
          </p:cNvSpPr>
          <p:nvPr/>
        </p:nvSpPr>
        <p:spPr bwMode="auto">
          <a:xfrm rot="-818199">
            <a:off x="4100513" y="1747838"/>
            <a:ext cx="465137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G</a:t>
            </a: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RENADE</a:t>
            </a:r>
          </a:p>
        </p:txBody>
      </p:sp>
      <p:sp>
        <p:nvSpPr>
          <p:cNvPr id="2364" name="TEXTBOX931">
            <a:extLst>
              <a:ext uri="{FF2B5EF4-FFF2-40B4-BE49-F238E27FC236}">
                <a16:creationId xmlns:a16="http://schemas.microsoft.com/office/drawing/2014/main" id="{029CCF88-3731-379D-B041-AF1859947E49}"/>
              </a:ext>
            </a:extLst>
          </p:cNvPr>
          <p:cNvSpPr txBox="1">
            <a:spLocks noChangeArrowheads="1"/>
          </p:cNvSpPr>
          <p:nvPr/>
        </p:nvSpPr>
        <p:spPr bwMode="auto">
          <a:xfrm rot="-786319">
            <a:off x="4025900" y="1543050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GUATEMALA</a:t>
            </a:r>
          </a:p>
        </p:txBody>
      </p:sp>
      <p:sp>
        <p:nvSpPr>
          <p:cNvPr id="2365" name="TEXTBOX932">
            <a:extLst>
              <a:ext uri="{FF2B5EF4-FFF2-40B4-BE49-F238E27FC236}">
                <a16:creationId xmlns:a16="http://schemas.microsoft.com/office/drawing/2014/main" id="{C66D398A-ED03-3497-5A23-BCBD94A5331D}"/>
              </a:ext>
            </a:extLst>
          </p:cNvPr>
          <p:cNvSpPr txBox="1">
            <a:spLocks noChangeArrowheads="1"/>
          </p:cNvSpPr>
          <p:nvPr/>
        </p:nvSpPr>
        <p:spPr bwMode="auto">
          <a:xfrm rot="943068">
            <a:off x="4746625" y="5027613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KAZAKHSTAN </a:t>
            </a:r>
          </a:p>
        </p:txBody>
      </p:sp>
      <p:sp>
        <p:nvSpPr>
          <p:cNvPr id="2366" name="TEXTBOX1026">
            <a:extLst>
              <a:ext uri="{FF2B5EF4-FFF2-40B4-BE49-F238E27FC236}">
                <a16:creationId xmlns:a16="http://schemas.microsoft.com/office/drawing/2014/main" id="{AEF1A933-EC92-4228-7AC8-C4918D567FBE}"/>
              </a:ext>
            </a:extLst>
          </p:cNvPr>
          <p:cNvSpPr txBox="1">
            <a:spLocks noChangeArrowheads="1"/>
          </p:cNvSpPr>
          <p:nvPr/>
        </p:nvSpPr>
        <p:spPr bwMode="auto">
          <a:xfrm rot="-633786">
            <a:off x="4233863" y="2101850"/>
            <a:ext cx="395287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GABON</a:t>
            </a:r>
          </a:p>
        </p:txBody>
      </p:sp>
      <p:sp>
        <p:nvSpPr>
          <p:cNvPr id="2367" name="TEXTBOX1029">
            <a:extLst>
              <a:ext uri="{FF2B5EF4-FFF2-40B4-BE49-F238E27FC236}">
                <a16:creationId xmlns:a16="http://schemas.microsoft.com/office/drawing/2014/main" id="{59E1B332-C50D-E2F0-D835-F87973584CEE}"/>
              </a:ext>
            </a:extLst>
          </p:cNvPr>
          <p:cNvSpPr txBox="1">
            <a:spLocks noChangeArrowheads="1"/>
          </p:cNvSpPr>
          <p:nvPr/>
        </p:nvSpPr>
        <p:spPr bwMode="auto">
          <a:xfrm rot="-648113">
            <a:off x="4581525" y="2093913"/>
            <a:ext cx="390525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ISRAEL</a:t>
            </a:r>
          </a:p>
        </p:txBody>
      </p:sp>
      <p:sp>
        <p:nvSpPr>
          <p:cNvPr id="2368" name="TEXTBOX1030">
            <a:extLst>
              <a:ext uri="{FF2B5EF4-FFF2-40B4-BE49-F238E27FC236}">
                <a16:creationId xmlns:a16="http://schemas.microsoft.com/office/drawing/2014/main" id="{216755AC-7A5C-D887-2BDF-14AD7787866A}"/>
              </a:ext>
            </a:extLst>
          </p:cNvPr>
          <p:cNvSpPr txBox="1">
            <a:spLocks noChangeArrowheads="1"/>
          </p:cNvSpPr>
          <p:nvPr/>
        </p:nvSpPr>
        <p:spPr bwMode="auto">
          <a:xfrm rot="796660">
            <a:off x="4822825" y="4848225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KIRIBATI </a:t>
            </a:r>
          </a:p>
        </p:txBody>
      </p:sp>
      <p:sp>
        <p:nvSpPr>
          <p:cNvPr id="2369" name="TEXTBOX1032">
            <a:extLst>
              <a:ext uri="{FF2B5EF4-FFF2-40B4-BE49-F238E27FC236}">
                <a16:creationId xmlns:a16="http://schemas.microsoft.com/office/drawing/2014/main" id="{4F3B9934-5CAA-D2D9-E310-4832EBC74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6663" y="2903538"/>
            <a:ext cx="515937" cy="13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LUXEMBOURG</a:t>
            </a:r>
          </a:p>
        </p:txBody>
      </p:sp>
      <p:sp>
        <p:nvSpPr>
          <p:cNvPr id="2370" name="TEXTBOX1125">
            <a:extLst>
              <a:ext uri="{FF2B5EF4-FFF2-40B4-BE49-F238E27FC236}">
                <a16:creationId xmlns:a16="http://schemas.microsoft.com/office/drawing/2014/main" id="{A10A5468-6B0C-D477-2CE2-39014FBC2D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9838" y="3492500"/>
            <a:ext cx="528637" cy="13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LIECHTENSTEIN</a:t>
            </a:r>
            <a:endParaRPr lang="en-US" altLang="en-US" sz="4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371" name="TEXTBOX1128">
            <a:extLst>
              <a:ext uri="{FF2B5EF4-FFF2-40B4-BE49-F238E27FC236}">
                <a16:creationId xmlns:a16="http://schemas.microsoft.com/office/drawing/2014/main" id="{6C76F302-6A0F-D6E9-55BB-A7F96FD9C0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0950" y="3071813"/>
            <a:ext cx="455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LITUANIE</a:t>
            </a:r>
          </a:p>
        </p:txBody>
      </p:sp>
      <p:sp>
        <p:nvSpPr>
          <p:cNvPr id="2372" name="TEXTBOX1131">
            <a:extLst>
              <a:ext uri="{FF2B5EF4-FFF2-40B4-BE49-F238E27FC236}">
                <a16:creationId xmlns:a16="http://schemas.microsoft.com/office/drawing/2014/main" id="{E640BA81-CA84-3B19-AD3A-F6624C9DE9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3963" y="2724150"/>
            <a:ext cx="528637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MADAGASCAR</a:t>
            </a:r>
          </a:p>
        </p:txBody>
      </p:sp>
      <p:sp>
        <p:nvSpPr>
          <p:cNvPr id="2373" name="TEXTBOX1226">
            <a:extLst>
              <a:ext uri="{FF2B5EF4-FFF2-40B4-BE49-F238E27FC236}">
                <a16:creationId xmlns:a16="http://schemas.microsoft.com/office/drawing/2014/main" id="{DB8547E1-893F-3F12-0093-638005835031}"/>
              </a:ext>
            </a:extLst>
          </p:cNvPr>
          <p:cNvSpPr txBox="1">
            <a:spLocks noChangeArrowheads="1"/>
          </p:cNvSpPr>
          <p:nvPr/>
        </p:nvSpPr>
        <p:spPr bwMode="auto">
          <a:xfrm rot="-542169">
            <a:off x="4899025" y="1931988"/>
            <a:ext cx="3794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MALTE</a:t>
            </a:r>
          </a:p>
        </p:txBody>
      </p:sp>
      <p:sp>
        <p:nvSpPr>
          <p:cNvPr id="2374" name="TEXTBOX1227">
            <a:extLst>
              <a:ext uri="{FF2B5EF4-FFF2-40B4-BE49-F238E27FC236}">
                <a16:creationId xmlns:a16="http://schemas.microsoft.com/office/drawing/2014/main" id="{82D58D0E-B489-58CF-395F-927ED8188031}"/>
              </a:ext>
            </a:extLst>
          </p:cNvPr>
          <p:cNvSpPr txBox="1">
            <a:spLocks noChangeArrowheads="1"/>
          </p:cNvSpPr>
          <p:nvPr/>
        </p:nvSpPr>
        <p:spPr bwMode="auto">
          <a:xfrm rot="-769983">
            <a:off x="4822825" y="173672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MAURICE</a:t>
            </a:r>
          </a:p>
        </p:txBody>
      </p:sp>
      <p:sp>
        <p:nvSpPr>
          <p:cNvPr id="2375" name="TEXTBOX1229">
            <a:extLst>
              <a:ext uri="{FF2B5EF4-FFF2-40B4-BE49-F238E27FC236}">
                <a16:creationId xmlns:a16="http://schemas.microsoft.com/office/drawing/2014/main" id="{76243328-3DED-261A-1585-008260AC92AD}"/>
              </a:ext>
            </a:extLst>
          </p:cNvPr>
          <p:cNvSpPr txBox="1">
            <a:spLocks noChangeArrowheads="1"/>
          </p:cNvSpPr>
          <p:nvPr/>
        </p:nvSpPr>
        <p:spPr bwMode="auto">
          <a:xfrm rot="-531383">
            <a:off x="4953000" y="2106613"/>
            <a:ext cx="325438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MALI</a:t>
            </a:r>
          </a:p>
        </p:txBody>
      </p:sp>
      <p:sp>
        <p:nvSpPr>
          <p:cNvPr id="2376" name="TEXTBOX1232">
            <a:extLst>
              <a:ext uri="{FF2B5EF4-FFF2-40B4-BE49-F238E27FC236}">
                <a16:creationId xmlns:a16="http://schemas.microsoft.com/office/drawing/2014/main" id="{31AAEBE9-0FA6-93A0-C6F0-9B9CBCEEBD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8563" y="2522538"/>
            <a:ext cx="4699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MALAISIE</a:t>
            </a:r>
          </a:p>
        </p:txBody>
      </p:sp>
      <p:sp>
        <p:nvSpPr>
          <p:cNvPr id="2377" name="TEXTBOX1325">
            <a:extLst>
              <a:ext uri="{FF2B5EF4-FFF2-40B4-BE49-F238E27FC236}">
                <a16:creationId xmlns:a16="http://schemas.microsoft.com/office/drawing/2014/main" id="{65DA6EB7-AB7D-BAC0-4985-B2E7D1A00A9D}"/>
              </a:ext>
            </a:extLst>
          </p:cNvPr>
          <p:cNvSpPr txBox="1">
            <a:spLocks noChangeArrowheads="1"/>
          </p:cNvSpPr>
          <p:nvPr/>
        </p:nvSpPr>
        <p:spPr bwMode="auto">
          <a:xfrm rot="271910">
            <a:off x="5356225" y="4029075"/>
            <a:ext cx="50165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MOZAMBIQUE</a:t>
            </a:r>
            <a:endParaRPr lang="en-US" altLang="en-US" sz="4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378" name="TEXTBOX1326">
            <a:extLst>
              <a:ext uri="{FF2B5EF4-FFF2-40B4-BE49-F238E27FC236}">
                <a16:creationId xmlns:a16="http://schemas.microsoft.com/office/drawing/2014/main" id="{48D25630-DE65-15FC-2225-D20E87BA5D37}"/>
              </a:ext>
            </a:extLst>
          </p:cNvPr>
          <p:cNvSpPr txBox="1">
            <a:spLocks noChangeArrowheads="1"/>
          </p:cNvSpPr>
          <p:nvPr/>
        </p:nvSpPr>
        <p:spPr bwMode="auto">
          <a:xfrm rot="629956">
            <a:off x="5287963" y="4460875"/>
            <a:ext cx="512762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MONTENEGRO</a:t>
            </a:r>
            <a:endParaRPr lang="en-US" altLang="en-US" sz="4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379" name="TEXTBOX1327">
            <a:extLst>
              <a:ext uri="{FF2B5EF4-FFF2-40B4-BE49-F238E27FC236}">
                <a16:creationId xmlns:a16="http://schemas.microsoft.com/office/drawing/2014/main" id="{E4254FB8-373C-6A1D-F2DB-9DC5E9BE155E}"/>
              </a:ext>
            </a:extLst>
          </p:cNvPr>
          <p:cNvSpPr txBox="1">
            <a:spLocks noChangeArrowheads="1"/>
          </p:cNvSpPr>
          <p:nvPr/>
        </p:nvSpPr>
        <p:spPr bwMode="auto">
          <a:xfrm rot="601247">
            <a:off x="5249863" y="4656138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MONGOLIE</a:t>
            </a:r>
          </a:p>
        </p:txBody>
      </p:sp>
      <p:sp>
        <p:nvSpPr>
          <p:cNvPr id="2380" name="TEXTBOX1328">
            <a:extLst>
              <a:ext uri="{FF2B5EF4-FFF2-40B4-BE49-F238E27FC236}">
                <a16:creationId xmlns:a16="http://schemas.microsoft.com/office/drawing/2014/main" id="{B6D6CC79-6AE3-EC74-BCB0-D152830104A8}"/>
              </a:ext>
            </a:extLst>
          </p:cNvPr>
          <p:cNvSpPr txBox="1">
            <a:spLocks noChangeArrowheads="1"/>
          </p:cNvSpPr>
          <p:nvPr/>
        </p:nvSpPr>
        <p:spPr bwMode="auto">
          <a:xfrm rot="793935">
            <a:off x="5207000" y="4826000"/>
            <a:ext cx="46196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MONACO </a:t>
            </a:r>
          </a:p>
        </p:txBody>
      </p:sp>
      <p:sp>
        <p:nvSpPr>
          <p:cNvPr id="2381" name="TEXTBOX1330">
            <a:extLst>
              <a:ext uri="{FF2B5EF4-FFF2-40B4-BE49-F238E27FC236}">
                <a16:creationId xmlns:a16="http://schemas.microsoft.com/office/drawing/2014/main" id="{4E3142BF-A8D7-4CC2-493A-50DB087195A3}"/>
              </a:ext>
            </a:extLst>
          </p:cNvPr>
          <p:cNvSpPr txBox="1">
            <a:spLocks noChangeArrowheads="1"/>
          </p:cNvSpPr>
          <p:nvPr/>
        </p:nvSpPr>
        <p:spPr bwMode="auto">
          <a:xfrm rot="-726454">
            <a:off x="4741863" y="1566863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MAURITANIE</a:t>
            </a:r>
          </a:p>
        </p:txBody>
      </p:sp>
      <p:sp>
        <p:nvSpPr>
          <p:cNvPr id="2382" name="TEXTBOX1331">
            <a:extLst>
              <a:ext uri="{FF2B5EF4-FFF2-40B4-BE49-F238E27FC236}">
                <a16:creationId xmlns:a16="http://schemas.microsoft.com/office/drawing/2014/main" id="{40D898AD-C0B3-B84A-03EE-E012B1E90961}"/>
              </a:ext>
            </a:extLst>
          </p:cNvPr>
          <p:cNvSpPr txBox="1">
            <a:spLocks noChangeArrowheads="1"/>
          </p:cNvSpPr>
          <p:nvPr/>
        </p:nvSpPr>
        <p:spPr bwMode="auto">
          <a:xfrm rot="743579">
            <a:off x="6243638" y="4852988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SRI LANKA</a:t>
            </a:r>
          </a:p>
        </p:txBody>
      </p:sp>
      <p:sp>
        <p:nvSpPr>
          <p:cNvPr id="2383" name="TEXTBOX1332">
            <a:extLst>
              <a:ext uri="{FF2B5EF4-FFF2-40B4-BE49-F238E27FC236}">
                <a16:creationId xmlns:a16="http://schemas.microsoft.com/office/drawing/2014/main" id="{CE5E3FB5-C818-59F3-86CE-6C8DE14522AC}"/>
              </a:ext>
            </a:extLst>
          </p:cNvPr>
          <p:cNvSpPr txBox="1">
            <a:spLocks noChangeArrowheads="1"/>
          </p:cNvSpPr>
          <p:nvPr/>
        </p:nvSpPr>
        <p:spPr bwMode="auto">
          <a:xfrm rot="721243">
            <a:off x="5111750" y="502602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MICRONESIE</a:t>
            </a:r>
          </a:p>
        </p:txBody>
      </p:sp>
      <p:sp>
        <p:nvSpPr>
          <p:cNvPr id="2384" name="TextBox 1">
            <a:extLst>
              <a:ext uri="{FF2B5EF4-FFF2-40B4-BE49-F238E27FC236}">
                <a16:creationId xmlns:a16="http://schemas.microsoft.com/office/drawing/2014/main" id="{F06321E0-F294-2967-5FC4-9F6467C0F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3963" y="914400"/>
            <a:ext cx="184150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>
              <a:latin typeface="Arial Black" panose="020B0A04020102020204" pitchFamily="34" charset="0"/>
            </a:endParaRPr>
          </a:p>
        </p:txBody>
      </p:sp>
      <p:sp>
        <p:nvSpPr>
          <p:cNvPr id="2385" name="TextBox 483">
            <a:extLst>
              <a:ext uri="{FF2B5EF4-FFF2-40B4-BE49-F238E27FC236}">
                <a16:creationId xmlns:a16="http://schemas.microsoft.com/office/drawing/2014/main" id="{25425C79-0663-DD42-F50B-C55372A99D4F}"/>
              </a:ext>
            </a:extLst>
          </p:cNvPr>
          <p:cNvSpPr txBox="1">
            <a:spLocks noChangeArrowheads="1"/>
          </p:cNvSpPr>
          <p:nvPr/>
        </p:nvSpPr>
        <p:spPr bwMode="auto">
          <a:xfrm rot="-6737526">
            <a:off x="5347494" y="634207"/>
            <a:ext cx="43973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CH" altLang="en-US" sz="800">
                <a:latin typeface="Arial Black" panose="020B0A04020102020204" pitchFamily="34" charset="0"/>
              </a:rPr>
              <a:t>ONG</a:t>
            </a:r>
            <a:endParaRPr lang="en-US" altLang="en-US" sz="800">
              <a:latin typeface="Arial Black" panose="020B0A04020102020204" pitchFamily="34" charset="0"/>
            </a:endParaRPr>
          </a:p>
        </p:txBody>
      </p:sp>
      <p:sp>
        <p:nvSpPr>
          <p:cNvPr id="2386" name="TextBox 2">
            <a:extLst>
              <a:ext uri="{FF2B5EF4-FFF2-40B4-BE49-F238E27FC236}">
                <a16:creationId xmlns:a16="http://schemas.microsoft.com/office/drawing/2014/main" id="{37AD6586-B04B-C139-6BC0-431103F2D7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8975" y="5749925"/>
            <a:ext cx="184150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>
              <a:latin typeface="Arial Black" panose="020B0A04020102020204" pitchFamily="34" charset="0"/>
            </a:endParaRPr>
          </a:p>
        </p:txBody>
      </p:sp>
      <p:sp>
        <p:nvSpPr>
          <p:cNvPr id="2387" name="TextBox 485">
            <a:extLst>
              <a:ext uri="{FF2B5EF4-FFF2-40B4-BE49-F238E27FC236}">
                <a16:creationId xmlns:a16="http://schemas.microsoft.com/office/drawing/2014/main" id="{3FA75BFC-C7B9-E586-132E-1805B54E36C5}"/>
              </a:ext>
            </a:extLst>
          </p:cNvPr>
          <p:cNvSpPr txBox="1">
            <a:spLocks noChangeArrowheads="1"/>
          </p:cNvSpPr>
          <p:nvPr/>
        </p:nvSpPr>
        <p:spPr bwMode="auto">
          <a:xfrm rot="-3818548">
            <a:off x="3872706" y="5706269"/>
            <a:ext cx="6238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latin typeface="Arial Black" panose="020B0A04020102020204" pitchFamily="34" charset="0"/>
              </a:rPr>
              <a:t>ASSISTANT DE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latin typeface="Arial Black" panose="020B0A04020102020204" pitchFamily="34" charset="0"/>
              </a:rPr>
              <a:t>CONFERENCE</a:t>
            </a:r>
            <a:endParaRPr lang="en-US" altLang="en-US" sz="400">
              <a:latin typeface="Arial Black" panose="020B0A04020102020204" pitchFamily="34" charset="0"/>
            </a:endParaRPr>
          </a:p>
        </p:txBody>
      </p:sp>
      <p:sp>
        <p:nvSpPr>
          <p:cNvPr id="2404" name="TEXTBOX1612">
            <a:extLst>
              <a:ext uri="{FF2B5EF4-FFF2-40B4-BE49-F238E27FC236}">
                <a16:creationId xmlns:a16="http://schemas.microsoft.com/office/drawing/2014/main" id="{F8135E19-EFAE-39FD-796E-CAEFC151A3EA}"/>
              </a:ext>
            </a:extLst>
          </p:cNvPr>
          <p:cNvSpPr txBox="1">
            <a:spLocks noChangeArrowheads="1"/>
          </p:cNvSpPr>
          <p:nvPr/>
        </p:nvSpPr>
        <p:spPr bwMode="auto">
          <a:xfrm rot="172140">
            <a:off x="6805613" y="3871913"/>
            <a:ext cx="506412" cy="15398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400" dirty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350" dirty="0">
                <a:solidFill>
                  <a:srgbClr val="000000"/>
                </a:solidFill>
                <a:latin typeface="Arial Black" panose="020B0A04020102020204" pitchFamily="34" charset="0"/>
              </a:rPr>
              <a:t>VENEZUELA</a:t>
            </a:r>
          </a:p>
        </p:txBody>
      </p:sp>
      <p:sp>
        <p:nvSpPr>
          <p:cNvPr id="2389" name="TEXTBOX1504">
            <a:extLst>
              <a:ext uri="{FF2B5EF4-FFF2-40B4-BE49-F238E27FC236}">
                <a16:creationId xmlns:a16="http://schemas.microsoft.com/office/drawing/2014/main" id="{318D6BA1-6111-5DAA-80ED-4C68D864B1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3654425"/>
            <a:ext cx="407988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YEMEN</a:t>
            </a:r>
          </a:p>
        </p:txBody>
      </p:sp>
      <p:sp>
        <p:nvSpPr>
          <p:cNvPr id="2390" name="TEXTBOX1504">
            <a:extLst>
              <a:ext uri="{FF2B5EF4-FFF2-40B4-BE49-F238E27FC236}">
                <a16:creationId xmlns:a16="http://schemas.microsoft.com/office/drawing/2014/main" id="{0651D646-C790-0EA0-C9B4-9D3C93CAB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2763" y="3487738"/>
            <a:ext cx="423862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ZAMBIE</a:t>
            </a:r>
          </a:p>
        </p:txBody>
      </p:sp>
      <p:sp>
        <p:nvSpPr>
          <p:cNvPr id="2391" name="TEXTBOX1504">
            <a:extLst>
              <a:ext uri="{FF2B5EF4-FFF2-40B4-BE49-F238E27FC236}">
                <a16:creationId xmlns:a16="http://schemas.microsoft.com/office/drawing/2014/main" id="{9C696948-8D47-7BC4-0211-D227910CC5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3081338"/>
            <a:ext cx="514350" cy="15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ZIMBABWE</a:t>
            </a:r>
          </a:p>
        </p:txBody>
      </p:sp>
      <p:sp>
        <p:nvSpPr>
          <p:cNvPr id="2392" name="TEXTBOX1504">
            <a:extLst>
              <a:ext uri="{FF2B5EF4-FFF2-40B4-BE49-F238E27FC236}">
                <a16:creationId xmlns:a16="http://schemas.microsoft.com/office/drawing/2014/main" id="{E1B715C2-68B4-C77B-2A2C-81EF2291F3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2944813"/>
            <a:ext cx="457200" cy="13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SAINT SIEGE</a:t>
            </a:r>
          </a:p>
        </p:txBody>
      </p:sp>
      <p:sp>
        <p:nvSpPr>
          <p:cNvPr id="2393" name="TEXTBOX1504">
            <a:extLst>
              <a:ext uri="{FF2B5EF4-FFF2-40B4-BE49-F238E27FC236}">
                <a16:creationId xmlns:a16="http://schemas.microsoft.com/office/drawing/2014/main" id="{B68F780A-F94D-55DE-ABA8-7E6C00EAB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2820988"/>
            <a:ext cx="447675" cy="18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70C0"/>
                </a:solidFill>
                <a:latin typeface="Arial Black" panose="020B0A04020102020204" pitchFamily="34" charset="0"/>
              </a:rPr>
              <a:t>UNION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70C0"/>
                </a:solidFill>
                <a:latin typeface="Arial Black" panose="020B0A04020102020204" pitchFamily="34" charset="0"/>
              </a:rPr>
              <a:t>EUROPEENE</a:t>
            </a:r>
          </a:p>
        </p:txBody>
      </p:sp>
      <p:sp>
        <p:nvSpPr>
          <p:cNvPr id="2394" name="TEXTBOX1504">
            <a:extLst>
              <a:ext uri="{FF2B5EF4-FFF2-40B4-BE49-F238E27FC236}">
                <a16:creationId xmlns:a16="http://schemas.microsoft.com/office/drawing/2014/main" id="{72014C23-8DFB-B83D-D02A-7E83CEA1A1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2743200"/>
            <a:ext cx="47307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 CARICOM</a:t>
            </a:r>
          </a:p>
        </p:txBody>
      </p:sp>
      <p:sp>
        <p:nvSpPr>
          <p:cNvPr id="2395" name="TEXTBOX1504">
            <a:extLst>
              <a:ext uri="{FF2B5EF4-FFF2-40B4-BE49-F238E27FC236}">
                <a16:creationId xmlns:a16="http://schemas.microsoft.com/office/drawing/2014/main" id="{E0C8B342-7D87-B246-D455-5FF7559E73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2667000"/>
            <a:ext cx="325438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CCG</a:t>
            </a:r>
          </a:p>
        </p:txBody>
      </p:sp>
      <p:sp>
        <p:nvSpPr>
          <p:cNvPr id="2396" name="TEXTBOX1504">
            <a:extLst>
              <a:ext uri="{FF2B5EF4-FFF2-40B4-BE49-F238E27FC236}">
                <a16:creationId xmlns:a16="http://schemas.microsoft.com/office/drawing/2014/main" id="{1895A28E-62CC-33E2-1C42-8A31AC259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2590800"/>
            <a:ext cx="461963" cy="13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70C0"/>
                </a:solidFill>
                <a:latin typeface="Arial Black" panose="020B0A04020102020204" pitchFamily="34" charset="0"/>
              </a:rPr>
              <a:t>CENTRE SUD</a:t>
            </a:r>
          </a:p>
        </p:txBody>
      </p:sp>
      <p:sp>
        <p:nvSpPr>
          <p:cNvPr id="2413" name="TEXTBOX1504">
            <a:extLst>
              <a:ext uri="{FF2B5EF4-FFF2-40B4-BE49-F238E27FC236}">
                <a16:creationId xmlns:a16="http://schemas.microsoft.com/office/drawing/2014/main" id="{E4F75DD0-9364-D746-A8A5-AD606D3F27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2438400"/>
            <a:ext cx="520700" cy="15398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400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250" dirty="0">
                <a:solidFill>
                  <a:srgbClr val="0070C0"/>
                </a:solidFill>
                <a:latin typeface="Arial Black" panose="020B0A04020102020204" pitchFamily="34" charset="0"/>
              </a:rPr>
              <a:t>COMMONWEALTH</a:t>
            </a:r>
          </a:p>
        </p:txBody>
      </p:sp>
      <p:sp>
        <p:nvSpPr>
          <p:cNvPr id="2398" name="TEXTBOX1504">
            <a:extLst>
              <a:ext uri="{FF2B5EF4-FFF2-40B4-BE49-F238E27FC236}">
                <a16:creationId xmlns:a16="http://schemas.microsoft.com/office/drawing/2014/main" id="{928F6C35-9C49-B66F-4A15-DE0C870D3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110038"/>
            <a:ext cx="468313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70C0"/>
                </a:solidFill>
                <a:latin typeface="Arial Black" panose="020B0A04020102020204" pitchFamily="34" charset="0"/>
              </a:rPr>
              <a:t>CONSEIL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70C0"/>
                </a:solidFill>
                <a:latin typeface="Arial Black" panose="020B0A04020102020204" pitchFamily="34" charset="0"/>
              </a:rPr>
              <a:t>DE L’EUROPE</a:t>
            </a:r>
          </a:p>
        </p:txBody>
      </p:sp>
      <p:sp>
        <p:nvSpPr>
          <p:cNvPr id="2399" name="TEXTBOX1504">
            <a:extLst>
              <a:ext uri="{FF2B5EF4-FFF2-40B4-BE49-F238E27FC236}">
                <a16:creationId xmlns:a16="http://schemas.microsoft.com/office/drawing/2014/main" id="{0A13A957-A23B-8519-1B72-281C54D5D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008438"/>
            <a:ext cx="45720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LEA</a:t>
            </a:r>
          </a:p>
        </p:txBody>
      </p:sp>
      <p:sp>
        <p:nvSpPr>
          <p:cNvPr id="2400" name="TEXTBOX1504">
            <a:extLst>
              <a:ext uri="{FF2B5EF4-FFF2-40B4-BE49-F238E27FC236}">
                <a16:creationId xmlns:a16="http://schemas.microsoft.com/office/drawing/2014/main" id="{27976DCE-E4B6-B9F6-C144-451B62EEA3AA}"/>
              </a:ext>
            </a:extLst>
          </p:cNvPr>
          <p:cNvSpPr txBox="1">
            <a:spLocks noChangeArrowheads="1"/>
          </p:cNvSpPr>
          <p:nvPr/>
        </p:nvSpPr>
        <p:spPr bwMode="auto">
          <a:xfrm rot="-159195">
            <a:off x="7165975" y="3894138"/>
            <a:ext cx="377825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OCI</a:t>
            </a:r>
          </a:p>
        </p:txBody>
      </p:sp>
      <p:sp>
        <p:nvSpPr>
          <p:cNvPr id="2401" name="TEXTBOX1504">
            <a:extLst>
              <a:ext uri="{FF2B5EF4-FFF2-40B4-BE49-F238E27FC236}">
                <a16:creationId xmlns:a16="http://schemas.microsoft.com/office/drawing/2014/main" id="{9131FCB4-B125-A564-8F35-ECD187B895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3810000"/>
            <a:ext cx="36512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 OECO</a:t>
            </a:r>
          </a:p>
        </p:txBody>
      </p:sp>
      <p:sp>
        <p:nvSpPr>
          <p:cNvPr id="2402" name="TEXTBOX1504">
            <a:extLst>
              <a:ext uri="{FF2B5EF4-FFF2-40B4-BE49-F238E27FC236}">
                <a16:creationId xmlns:a16="http://schemas.microsoft.com/office/drawing/2014/main" id="{075DB7F2-5313-CF3F-14C0-22E72CBF22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702050"/>
            <a:ext cx="341313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OEDP</a:t>
            </a:r>
          </a:p>
        </p:txBody>
      </p:sp>
      <p:sp>
        <p:nvSpPr>
          <p:cNvPr id="2403" name="TEXTBOX1504">
            <a:extLst>
              <a:ext uri="{FF2B5EF4-FFF2-40B4-BE49-F238E27FC236}">
                <a16:creationId xmlns:a16="http://schemas.microsoft.com/office/drawing/2014/main" id="{FB23DA22-0013-91F0-6FF0-F209BA56C3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630613"/>
            <a:ext cx="327025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OIDD</a:t>
            </a:r>
          </a:p>
        </p:txBody>
      </p:sp>
      <p:sp>
        <p:nvSpPr>
          <p:cNvPr id="4" name="TEXTBOX1504">
            <a:extLst>
              <a:ext uri="{FF2B5EF4-FFF2-40B4-BE49-F238E27FC236}">
                <a16:creationId xmlns:a16="http://schemas.microsoft.com/office/drawing/2014/main" id="{C06D5B28-CE25-0A8B-4699-3DCC678D88C5}"/>
              </a:ext>
            </a:extLst>
          </p:cNvPr>
          <p:cNvSpPr txBox="1">
            <a:spLocks noChangeArrowheads="1"/>
          </p:cNvSpPr>
          <p:nvPr/>
        </p:nvSpPr>
        <p:spPr bwMode="auto">
          <a:xfrm rot="239068">
            <a:off x="7243763" y="3535363"/>
            <a:ext cx="280987" cy="15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OIF</a:t>
            </a:r>
          </a:p>
        </p:txBody>
      </p:sp>
      <p:sp>
        <p:nvSpPr>
          <p:cNvPr id="2405" name="TEXTBOX1504">
            <a:extLst>
              <a:ext uri="{FF2B5EF4-FFF2-40B4-BE49-F238E27FC236}">
                <a16:creationId xmlns:a16="http://schemas.microsoft.com/office/drawing/2014/main" id="{EDFDE048-8245-3DFE-38F5-34B7D4F1B4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441700"/>
            <a:ext cx="268288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UA</a:t>
            </a:r>
          </a:p>
        </p:txBody>
      </p:sp>
      <p:sp>
        <p:nvSpPr>
          <p:cNvPr id="2406" name="TEXTBOX1504">
            <a:extLst>
              <a:ext uri="{FF2B5EF4-FFF2-40B4-BE49-F238E27FC236}">
                <a16:creationId xmlns:a16="http://schemas.microsoft.com/office/drawing/2014/main" id="{0E52916E-D470-9BC2-6557-E39EE9261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122613"/>
            <a:ext cx="32385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CICR</a:t>
            </a:r>
          </a:p>
        </p:txBody>
      </p:sp>
      <p:sp>
        <p:nvSpPr>
          <p:cNvPr id="2407" name="TEXTBOX1504">
            <a:extLst>
              <a:ext uri="{FF2B5EF4-FFF2-40B4-BE49-F238E27FC236}">
                <a16:creationId xmlns:a16="http://schemas.microsoft.com/office/drawing/2014/main" id="{798C6968-74F2-482B-0258-CA36A061C4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006725"/>
            <a:ext cx="312738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OSM</a:t>
            </a:r>
          </a:p>
        </p:txBody>
      </p:sp>
      <p:sp>
        <p:nvSpPr>
          <p:cNvPr id="2408" name="TEXTBOX1504">
            <a:extLst>
              <a:ext uri="{FF2B5EF4-FFF2-40B4-BE49-F238E27FC236}">
                <a16:creationId xmlns:a16="http://schemas.microsoft.com/office/drawing/2014/main" id="{B396BE63-1F9A-2E72-7B6D-2EE181B8C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2924175"/>
            <a:ext cx="284163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UIP</a:t>
            </a:r>
          </a:p>
        </p:txBody>
      </p:sp>
      <p:sp>
        <p:nvSpPr>
          <p:cNvPr id="2409" name="TEXTBOX1504">
            <a:extLst>
              <a:ext uri="{FF2B5EF4-FFF2-40B4-BE49-F238E27FC236}">
                <a16:creationId xmlns:a16="http://schemas.microsoft.com/office/drawing/2014/main" id="{C6600F2F-6BDC-62C6-4E51-AE9F6B1FDA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2844800"/>
            <a:ext cx="284163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OIT</a:t>
            </a:r>
          </a:p>
        </p:txBody>
      </p:sp>
      <p:sp>
        <p:nvSpPr>
          <p:cNvPr id="2410" name="TEXTBOX1504">
            <a:extLst>
              <a:ext uri="{FF2B5EF4-FFF2-40B4-BE49-F238E27FC236}">
                <a16:creationId xmlns:a16="http://schemas.microsoft.com/office/drawing/2014/main" id="{D770B6FF-C761-01F1-69A7-9E7BF48C68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2743200"/>
            <a:ext cx="30162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FAO</a:t>
            </a:r>
          </a:p>
        </p:txBody>
      </p:sp>
      <p:sp>
        <p:nvSpPr>
          <p:cNvPr id="2411" name="TEXTBOX1504">
            <a:extLst>
              <a:ext uri="{FF2B5EF4-FFF2-40B4-BE49-F238E27FC236}">
                <a16:creationId xmlns:a16="http://schemas.microsoft.com/office/drawing/2014/main" id="{21155076-58A7-EF8D-1416-AE24F434DC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2667000"/>
            <a:ext cx="428625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UNESCO</a:t>
            </a:r>
          </a:p>
        </p:txBody>
      </p:sp>
      <p:sp>
        <p:nvSpPr>
          <p:cNvPr id="2412" name="TEXTBOX1504">
            <a:extLst>
              <a:ext uri="{FF2B5EF4-FFF2-40B4-BE49-F238E27FC236}">
                <a16:creationId xmlns:a16="http://schemas.microsoft.com/office/drawing/2014/main" id="{A792E460-6872-E406-F521-25EEF14A2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2590800"/>
            <a:ext cx="312738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OMS</a:t>
            </a:r>
          </a:p>
        </p:txBody>
      </p:sp>
      <p:sp>
        <p:nvSpPr>
          <p:cNvPr id="2429" name="TEXTBOX1504">
            <a:extLst>
              <a:ext uri="{FF2B5EF4-FFF2-40B4-BE49-F238E27FC236}">
                <a16:creationId xmlns:a16="http://schemas.microsoft.com/office/drawing/2014/main" id="{09C569EF-38EA-D17D-FBEC-F20B46FE7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2438400"/>
            <a:ext cx="376238" cy="16986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50" dirty="0">
                <a:solidFill>
                  <a:srgbClr val="0070C0"/>
                </a:solidFill>
                <a:latin typeface="Arial Black" panose="020B0A04020102020204" pitchFamily="34" charset="0"/>
              </a:rPr>
              <a:t>BANQUE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50" dirty="0">
                <a:solidFill>
                  <a:srgbClr val="0070C0"/>
                </a:solidFill>
                <a:latin typeface="Arial Black" panose="020B0A04020102020204" pitchFamily="34" charset="0"/>
              </a:rPr>
              <a:t>MONDIALE</a:t>
            </a:r>
          </a:p>
        </p:txBody>
      </p:sp>
      <p:sp>
        <p:nvSpPr>
          <p:cNvPr id="2414" name="TEXTBOX1504">
            <a:extLst>
              <a:ext uri="{FF2B5EF4-FFF2-40B4-BE49-F238E27FC236}">
                <a16:creationId xmlns:a16="http://schemas.microsoft.com/office/drawing/2014/main" id="{4B856D27-9F60-59FE-C98A-C739B4EAA8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4078288"/>
            <a:ext cx="315913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OMC</a:t>
            </a:r>
          </a:p>
        </p:txBody>
      </p:sp>
      <p:sp>
        <p:nvSpPr>
          <p:cNvPr id="2415" name="TEXTBOX1504">
            <a:extLst>
              <a:ext uri="{FF2B5EF4-FFF2-40B4-BE49-F238E27FC236}">
                <a16:creationId xmlns:a16="http://schemas.microsoft.com/office/drawing/2014/main" id="{8EE01F3F-FFA6-707F-0789-778EAADE8D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3997325"/>
            <a:ext cx="29527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OIM</a:t>
            </a:r>
          </a:p>
        </p:txBody>
      </p:sp>
      <p:sp>
        <p:nvSpPr>
          <p:cNvPr id="2416" name="TEXTBOX1504">
            <a:extLst>
              <a:ext uri="{FF2B5EF4-FFF2-40B4-BE49-F238E27FC236}">
                <a16:creationId xmlns:a16="http://schemas.microsoft.com/office/drawing/2014/main" id="{67CDD7BA-C3FE-5116-6608-F610F46BE3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3927475"/>
            <a:ext cx="30797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HCR</a:t>
            </a:r>
          </a:p>
        </p:txBody>
      </p:sp>
      <p:sp>
        <p:nvSpPr>
          <p:cNvPr id="2417" name="TEXTBOX1504">
            <a:extLst>
              <a:ext uri="{FF2B5EF4-FFF2-40B4-BE49-F238E27FC236}">
                <a16:creationId xmlns:a16="http://schemas.microsoft.com/office/drawing/2014/main" id="{1E262814-4014-0F80-3DE8-9C5FFDB786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3829050"/>
            <a:ext cx="474663" cy="13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70C0"/>
                </a:solidFill>
                <a:latin typeface="Arial Black" panose="020B0A04020102020204" pitchFamily="34" charset="0"/>
              </a:rPr>
              <a:t>ONU FEMMES</a:t>
            </a:r>
          </a:p>
        </p:txBody>
      </p:sp>
      <p:sp>
        <p:nvSpPr>
          <p:cNvPr id="2418" name="TEXTBOX1504">
            <a:extLst>
              <a:ext uri="{FF2B5EF4-FFF2-40B4-BE49-F238E27FC236}">
                <a16:creationId xmlns:a16="http://schemas.microsoft.com/office/drawing/2014/main" id="{5B6EB8B6-6C4F-D93A-BA3C-D07F86911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3735388"/>
            <a:ext cx="45085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ONUSIDA</a:t>
            </a:r>
          </a:p>
        </p:txBody>
      </p:sp>
      <p:sp>
        <p:nvSpPr>
          <p:cNvPr id="2419" name="TEXTBOX1504">
            <a:extLst>
              <a:ext uri="{FF2B5EF4-FFF2-40B4-BE49-F238E27FC236}">
                <a16:creationId xmlns:a16="http://schemas.microsoft.com/office/drawing/2014/main" id="{7C6EBC71-5DB0-1E73-2E24-05302715C5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6350" y="3629025"/>
            <a:ext cx="347663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PNUD</a:t>
            </a:r>
          </a:p>
        </p:txBody>
      </p:sp>
      <p:sp>
        <p:nvSpPr>
          <p:cNvPr id="2420" name="TEXTBOX1504">
            <a:extLst>
              <a:ext uri="{FF2B5EF4-FFF2-40B4-BE49-F238E27FC236}">
                <a16:creationId xmlns:a16="http://schemas.microsoft.com/office/drawing/2014/main" id="{84C4E017-57F5-44A2-10B4-BD1A23D75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817813"/>
            <a:ext cx="395288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UNAOC</a:t>
            </a:r>
          </a:p>
        </p:txBody>
      </p:sp>
      <p:sp>
        <p:nvSpPr>
          <p:cNvPr id="2421" name="TEXTBOX1504">
            <a:extLst>
              <a:ext uri="{FF2B5EF4-FFF2-40B4-BE49-F238E27FC236}">
                <a16:creationId xmlns:a16="http://schemas.microsoft.com/office/drawing/2014/main" id="{A06B834F-279D-9E59-A669-53F15D3D73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8413" y="3046413"/>
            <a:ext cx="382587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UNFPA</a:t>
            </a:r>
          </a:p>
        </p:txBody>
      </p:sp>
      <p:sp>
        <p:nvSpPr>
          <p:cNvPr id="2422" name="TEXTBOX1504">
            <a:extLst>
              <a:ext uri="{FF2B5EF4-FFF2-40B4-BE49-F238E27FC236}">
                <a16:creationId xmlns:a16="http://schemas.microsoft.com/office/drawing/2014/main" id="{C80E664F-69EE-F306-2DAD-AF9928ED3C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930525"/>
            <a:ext cx="5461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UN HABITAT</a:t>
            </a:r>
          </a:p>
        </p:txBody>
      </p:sp>
      <p:sp>
        <p:nvSpPr>
          <p:cNvPr id="2423" name="TEXTBOX1504">
            <a:extLst>
              <a:ext uri="{FF2B5EF4-FFF2-40B4-BE49-F238E27FC236}">
                <a16:creationId xmlns:a16="http://schemas.microsoft.com/office/drawing/2014/main" id="{484239B6-B7E3-424E-8095-E10569761C06}"/>
              </a:ext>
            </a:extLst>
          </p:cNvPr>
          <p:cNvSpPr txBox="1">
            <a:spLocks noChangeArrowheads="1"/>
          </p:cNvSpPr>
          <p:nvPr/>
        </p:nvSpPr>
        <p:spPr bwMode="auto">
          <a:xfrm rot="-182158">
            <a:off x="7543800" y="2743200"/>
            <a:ext cx="401638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UNICEF</a:t>
            </a:r>
          </a:p>
        </p:txBody>
      </p:sp>
      <p:sp>
        <p:nvSpPr>
          <p:cNvPr id="2424" name="TEXTBOX1504">
            <a:extLst>
              <a:ext uri="{FF2B5EF4-FFF2-40B4-BE49-F238E27FC236}">
                <a16:creationId xmlns:a16="http://schemas.microsoft.com/office/drawing/2014/main" id="{D5EE212E-E270-D292-A936-E6F12E300158}"/>
              </a:ext>
            </a:extLst>
          </p:cNvPr>
          <p:cNvSpPr txBox="1">
            <a:spLocks noChangeArrowheads="1"/>
          </p:cNvSpPr>
          <p:nvPr/>
        </p:nvSpPr>
        <p:spPr bwMode="auto">
          <a:xfrm rot="-152515">
            <a:off x="7543800" y="2649538"/>
            <a:ext cx="403225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UNRWA</a:t>
            </a:r>
          </a:p>
        </p:txBody>
      </p:sp>
      <p:sp>
        <p:nvSpPr>
          <p:cNvPr id="2425" name="TEXTBOX1504">
            <a:extLst>
              <a:ext uri="{FF2B5EF4-FFF2-40B4-BE49-F238E27FC236}">
                <a16:creationId xmlns:a16="http://schemas.microsoft.com/office/drawing/2014/main" id="{8835388B-88D5-4873-005E-09340D736DEF}"/>
              </a:ext>
            </a:extLst>
          </p:cNvPr>
          <p:cNvSpPr txBox="1">
            <a:spLocks noChangeArrowheads="1"/>
          </p:cNvSpPr>
          <p:nvPr/>
        </p:nvSpPr>
        <p:spPr bwMode="auto">
          <a:xfrm rot="-215706">
            <a:off x="7543800" y="2535238"/>
            <a:ext cx="41910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UPEACE</a:t>
            </a:r>
          </a:p>
        </p:txBody>
      </p:sp>
      <p:sp>
        <p:nvSpPr>
          <p:cNvPr id="2426" name="TEXTBOX1504">
            <a:extLst>
              <a:ext uri="{FF2B5EF4-FFF2-40B4-BE49-F238E27FC236}">
                <a16:creationId xmlns:a16="http://schemas.microsoft.com/office/drawing/2014/main" id="{9388CDBE-4FD5-D45C-52C9-863A8073E5C1}"/>
              </a:ext>
            </a:extLst>
          </p:cNvPr>
          <p:cNvSpPr txBox="1">
            <a:spLocks noChangeArrowheads="1"/>
          </p:cNvSpPr>
          <p:nvPr/>
        </p:nvSpPr>
        <p:spPr bwMode="auto">
          <a:xfrm rot="-1091960">
            <a:off x="5946775" y="642938"/>
            <a:ext cx="722313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70C0"/>
                </a:solidFill>
                <a:latin typeface="Arial Black" panose="020B0A04020102020204" pitchFamily="34" charset="0"/>
              </a:rPr>
              <a:t>PEUPLES AUTOCHTONES</a:t>
            </a:r>
          </a:p>
        </p:txBody>
      </p:sp>
      <p:sp>
        <p:nvSpPr>
          <p:cNvPr id="2427" name="TextBox 485">
            <a:extLst>
              <a:ext uri="{FF2B5EF4-FFF2-40B4-BE49-F238E27FC236}">
                <a16:creationId xmlns:a16="http://schemas.microsoft.com/office/drawing/2014/main" id="{A47CC2E2-06B3-1C96-7776-05C707EEBDDF}"/>
              </a:ext>
            </a:extLst>
          </p:cNvPr>
          <p:cNvSpPr txBox="1">
            <a:spLocks noChangeArrowheads="1"/>
          </p:cNvSpPr>
          <p:nvPr/>
        </p:nvSpPr>
        <p:spPr bwMode="auto">
          <a:xfrm rot="-3759045">
            <a:off x="2973388" y="5503863"/>
            <a:ext cx="350837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latin typeface="Arial Black" panose="020B0A04020102020204" pitchFamily="34" charset="0"/>
              </a:rPr>
              <a:t>HCDH</a:t>
            </a:r>
            <a:endParaRPr lang="en-US" altLang="en-US" sz="400">
              <a:latin typeface="Arial Black" panose="020B0A04020102020204" pitchFamily="34" charset="0"/>
            </a:endParaRPr>
          </a:p>
        </p:txBody>
      </p:sp>
      <p:sp>
        <p:nvSpPr>
          <p:cNvPr id="2428" name="TextBox 485">
            <a:extLst>
              <a:ext uri="{FF2B5EF4-FFF2-40B4-BE49-F238E27FC236}">
                <a16:creationId xmlns:a16="http://schemas.microsoft.com/office/drawing/2014/main" id="{3D420478-9C15-1140-A74D-3312DB80B691}"/>
              </a:ext>
            </a:extLst>
          </p:cNvPr>
          <p:cNvSpPr txBox="1">
            <a:spLocks noChangeArrowheads="1"/>
          </p:cNvSpPr>
          <p:nvPr/>
        </p:nvSpPr>
        <p:spPr bwMode="auto">
          <a:xfrm rot="-3575975">
            <a:off x="3228181" y="5711032"/>
            <a:ext cx="352425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latin typeface="Arial Black" panose="020B0A04020102020204" pitchFamily="34" charset="0"/>
              </a:rPr>
              <a:t>HCDH</a:t>
            </a:r>
            <a:endParaRPr lang="en-US" altLang="en-US" sz="400">
              <a:latin typeface="Arial Black" panose="020B0A04020102020204" pitchFamily="34" charset="0"/>
            </a:endParaRPr>
          </a:p>
        </p:txBody>
      </p:sp>
      <p:sp>
        <p:nvSpPr>
          <p:cNvPr id="5" name="TextBox 485">
            <a:extLst>
              <a:ext uri="{FF2B5EF4-FFF2-40B4-BE49-F238E27FC236}">
                <a16:creationId xmlns:a16="http://schemas.microsoft.com/office/drawing/2014/main" id="{0E88BA26-1E32-3306-875C-A53E2E47A7B6}"/>
              </a:ext>
            </a:extLst>
          </p:cNvPr>
          <p:cNvSpPr txBox="1">
            <a:spLocks noChangeArrowheads="1"/>
          </p:cNvSpPr>
          <p:nvPr/>
        </p:nvSpPr>
        <p:spPr bwMode="auto">
          <a:xfrm rot="-3730976">
            <a:off x="3479006" y="5795169"/>
            <a:ext cx="587375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latin typeface="Arial Black" panose="020B0A04020102020204" pitchFamily="34" charset="0"/>
              </a:rPr>
              <a:t>SECRETARIAT</a:t>
            </a:r>
            <a:endParaRPr lang="en-US" altLang="en-US" sz="400">
              <a:latin typeface="Arial Black" panose="020B0A04020102020204" pitchFamily="34" charset="0"/>
            </a:endParaRPr>
          </a:p>
        </p:txBody>
      </p:sp>
      <p:sp>
        <p:nvSpPr>
          <p:cNvPr id="2430" name="TEXTBOX005">
            <a:extLst>
              <a:ext uri="{FF2B5EF4-FFF2-40B4-BE49-F238E27FC236}">
                <a16:creationId xmlns:a16="http://schemas.microsoft.com/office/drawing/2014/main" id="{6CE4010E-CA42-857B-0F69-C72D6656E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186113"/>
            <a:ext cx="914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SECRETAIRE</a:t>
            </a:r>
          </a:p>
        </p:txBody>
      </p:sp>
      <p:sp>
        <p:nvSpPr>
          <p:cNvPr id="2431" name="TEXTBOX528">
            <a:extLst>
              <a:ext uri="{FF2B5EF4-FFF2-40B4-BE49-F238E27FC236}">
                <a16:creationId xmlns:a16="http://schemas.microsoft.com/office/drawing/2014/main" id="{39068244-DC29-E8B1-315E-EC919DFEE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0863" y="3448050"/>
            <a:ext cx="523875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996633"/>
                </a:solidFill>
                <a:latin typeface="Arial Black" panose="020B0A04020102020204" pitchFamily="34" charset="0"/>
              </a:rPr>
              <a:t>UN. WEBCAST</a:t>
            </a:r>
            <a:endParaRPr lang="en-US" altLang="en-US" sz="400">
              <a:solidFill>
                <a:srgbClr val="996633"/>
              </a:solidFill>
              <a:latin typeface="Arial Black" panose="020B0A04020102020204" pitchFamily="34" charset="0"/>
            </a:endParaRPr>
          </a:p>
        </p:txBody>
      </p:sp>
      <p:sp>
        <p:nvSpPr>
          <p:cNvPr id="2432" name="TEXTBOX1504">
            <a:extLst>
              <a:ext uri="{FF2B5EF4-FFF2-40B4-BE49-F238E27FC236}">
                <a16:creationId xmlns:a16="http://schemas.microsoft.com/office/drawing/2014/main" id="{FA83E813-A5F6-023A-441E-A46511A095A0}"/>
              </a:ext>
            </a:extLst>
          </p:cNvPr>
          <p:cNvSpPr txBox="1">
            <a:spLocks noChangeArrowheads="1"/>
          </p:cNvSpPr>
          <p:nvPr/>
        </p:nvSpPr>
        <p:spPr bwMode="auto">
          <a:xfrm rot="-1139684">
            <a:off x="5867400" y="484188"/>
            <a:ext cx="784225" cy="13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70C0"/>
                </a:solidFill>
                <a:latin typeface="Arial Black" panose="020B0A04020102020204" pitchFamily="34" charset="0"/>
              </a:rPr>
              <a:t>INSTITUTIONS NATIONALES</a:t>
            </a:r>
          </a:p>
        </p:txBody>
      </p:sp>
      <p:sp>
        <p:nvSpPr>
          <p:cNvPr id="2433" name="TEXTBOX1504">
            <a:extLst>
              <a:ext uri="{FF2B5EF4-FFF2-40B4-BE49-F238E27FC236}">
                <a16:creationId xmlns:a16="http://schemas.microsoft.com/office/drawing/2014/main" id="{B12D5A14-241F-44DE-FDAF-CA32D7D2C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9188" y="3495675"/>
            <a:ext cx="744537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 Reservé Handicapé</a:t>
            </a:r>
          </a:p>
        </p:txBody>
      </p:sp>
      <p:sp>
        <p:nvSpPr>
          <p:cNvPr id="2434" name="TextBox 485">
            <a:extLst>
              <a:ext uri="{FF2B5EF4-FFF2-40B4-BE49-F238E27FC236}">
                <a16:creationId xmlns:a16="http://schemas.microsoft.com/office/drawing/2014/main" id="{FEF2E4F2-89FA-E879-5109-2DEE556D573F}"/>
              </a:ext>
            </a:extLst>
          </p:cNvPr>
          <p:cNvSpPr txBox="1">
            <a:spLocks noChangeArrowheads="1"/>
          </p:cNvSpPr>
          <p:nvPr/>
        </p:nvSpPr>
        <p:spPr bwMode="auto">
          <a:xfrm rot="-3984510">
            <a:off x="4248944" y="5706269"/>
            <a:ext cx="6238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latin typeface="Arial Black" panose="020B0A04020102020204" pitchFamily="34" charset="0"/>
              </a:rPr>
              <a:t>ASSISTANT DE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latin typeface="Arial Black" panose="020B0A04020102020204" pitchFamily="34" charset="0"/>
              </a:rPr>
              <a:t>CONFERENCE</a:t>
            </a:r>
            <a:endParaRPr lang="en-US" altLang="en-US" sz="400">
              <a:latin typeface="Arial Black" panose="020B0A04020102020204" pitchFamily="34" charset="0"/>
            </a:endParaRPr>
          </a:p>
        </p:txBody>
      </p:sp>
      <p:sp>
        <p:nvSpPr>
          <p:cNvPr id="2435" name="TextBox 11">
            <a:extLst>
              <a:ext uri="{FF2B5EF4-FFF2-40B4-BE49-F238E27FC236}">
                <a16:creationId xmlns:a16="http://schemas.microsoft.com/office/drawing/2014/main" id="{5E7D6C62-5760-CF12-D6F3-B82357594BE8}"/>
              </a:ext>
            </a:extLst>
          </p:cNvPr>
          <p:cNvSpPr txBox="1">
            <a:spLocks noChangeArrowheads="1"/>
          </p:cNvSpPr>
          <p:nvPr/>
        </p:nvSpPr>
        <p:spPr bwMode="auto">
          <a:xfrm rot="-6952271">
            <a:off x="2769394" y="880269"/>
            <a:ext cx="7651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CH" altLang="en-US" sz="800">
                <a:latin typeface="Arial Black" panose="020B0A04020102020204" pitchFamily="34" charset="0"/>
              </a:rPr>
              <a:t>ORATEUR</a:t>
            </a:r>
            <a:r>
              <a:rPr lang="fr-CH" altLang="en-US" sz="500">
                <a:latin typeface="Arial Black" panose="020B0A04020102020204" pitchFamily="34" charset="0"/>
              </a:rPr>
              <a:t> </a:t>
            </a:r>
            <a:r>
              <a:rPr lang="fr-CH" altLang="en-US" sz="800">
                <a:latin typeface="Arial Black" panose="020B0A04020102020204" pitchFamily="34" charset="0"/>
              </a:rPr>
              <a:t>ONG</a:t>
            </a:r>
            <a:endParaRPr lang="en-US" altLang="en-US" sz="800">
              <a:latin typeface="Arial Black" panose="020B0A04020102020204" pitchFamily="34" charset="0"/>
            </a:endParaRPr>
          </a:p>
        </p:txBody>
      </p:sp>
      <p:sp>
        <p:nvSpPr>
          <p:cNvPr id="2436" name="TextBox 13">
            <a:extLst>
              <a:ext uri="{FF2B5EF4-FFF2-40B4-BE49-F238E27FC236}">
                <a16:creationId xmlns:a16="http://schemas.microsoft.com/office/drawing/2014/main" id="{0BC989DC-5EFD-C8CD-B43C-13D841381B30}"/>
              </a:ext>
            </a:extLst>
          </p:cNvPr>
          <p:cNvSpPr txBox="1">
            <a:spLocks noChangeArrowheads="1"/>
          </p:cNvSpPr>
          <p:nvPr/>
        </p:nvSpPr>
        <p:spPr bwMode="auto">
          <a:xfrm rot="-6855102">
            <a:off x="4136231" y="532607"/>
            <a:ext cx="82073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CH" altLang="en-US" sz="800">
                <a:latin typeface="Arial Black" panose="020B0A04020102020204" pitchFamily="34" charset="0"/>
              </a:rPr>
              <a:t>ONG</a:t>
            </a:r>
            <a:endParaRPr lang="en-US" altLang="en-US" sz="800">
              <a:latin typeface="Arial Black" panose="020B0A04020102020204" pitchFamily="34" charset="0"/>
            </a:endParaRPr>
          </a:p>
        </p:txBody>
      </p:sp>
      <p:sp>
        <p:nvSpPr>
          <p:cNvPr id="2437" name="TextBox 15">
            <a:extLst>
              <a:ext uri="{FF2B5EF4-FFF2-40B4-BE49-F238E27FC236}">
                <a16:creationId xmlns:a16="http://schemas.microsoft.com/office/drawing/2014/main" id="{1A6ADB94-A793-64BC-63E8-A308E61D8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3500" y="3124200"/>
            <a:ext cx="469900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PNUD</a:t>
            </a:r>
            <a:endParaRPr lang="en-US" altLang="en-US" sz="400">
              <a:latin typeface="Arial Black" panose="020B0A04020102020204" pitchFamily="34" charset="0"/>
            </a:endParaRPr>
          </a:p>
        </p:txBody>
      </p:sp>
      <p:sp>
        <p:nvSpPr>
          <p:cNvPr id="2438" name="TEXTBOX105">
            <a:extLst>
              <a:ext uri="{FF2B5EF4-FFF2-40B4-BE49-F238E27FC236}">
                <a16:creationId xmlns:a16="http://schemas.microsoft.com/office/drawing/2014/main" id="{4B5FF5D7-5DC8-CA0D-6DB4-4BAE9277D948}"/>
              </a:ext>
            </a:extLst>
          </p:cNvPr>
          <p:cNvSpPr txBox="1">
            <a:spLocks noChangeArrowheads="1"/>
          </p:cNvSpPr>
          <p:nvPr/>
        </p:nvSpPr>
        <p:spPr bwMode="auto">
          <a:xfrm rot="-5642105">
            <a:off x="900907" y="4091781"/>
            <a:ext cx="45085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RESERVE</a:t>
            </a:r>
          </a:p>
        </p:txBody>
      </p:sp>
      <p:pic>
        <p:nvPicPr>
          <p:cNvPr id="2439" name="Picture 7">
            <a:extLst>
              <a:ext uri="{FF2B5EF4-FFF2-40B4-BE49-F238E27FC236}">
                <a16:creationId xmlns:a16="http://schemas.microsoft.com/office/drawing/2014/main" id="{15C4CEB1-734E-68D8-16C7-6B1D754679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34807">
            <a:off x="1333500" y="3929063"/>
            <a:ext cx="225425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31267EFA-8AF2-FA2A-954C-53478A236F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694166">
            <a:off x="1077052" y="3401613"/>
            <a:ext cx="246123" cy="518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id="{7FC209F1-415E-E8A8-9A4E-429D359101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694166">
            <a:off x="1065704" y="3297848"/>
            <a:ext cx="246123" cy="518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anose="020B0A04020102020204" pitchFamily="34" charset="0"/>
            <a:cs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anose="020B0A04020102020204" pitchFamily="34" charset="0"/>
            <a:cs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3D302DA6C7FB8E4B87BF21BD07C04C7D" ma:contentTypeVersion="1" ma:contentTypeDescription="Upload an image." ma:contentTypeScope="" ma:versionID="f379d4ee5b00201b2944a21b2cc60a59">
  <xsd:schema xmlns:xsd="http://www.w3.org/2001/XMLSchema" xmlns:xs="http://www.w3.org/2001/XMLSchema" xmlns:p="http://schemas.microsoft.com/office/2006/metadata/properties" xmlns:ns1="http://schemas.microsoft.com/sharepoint/v3" xmlns:ns2="E190B787-9C41-45C8-9C86-55FAB6B2772A" xmlns:ns3="http://schemas.microsoft.com/sharepoint/v3/fields" targetNamespace="http://schemas.microsoft.com/office/2006/metadata/properties" ma:root="true" ma:fieldsID="12603ea0de2e55965d2faa7c3eb46d08" ns1:_="" ns2:_="" ns3:_="">
    <xsd:import namespace="http://schemas.microsoft.com/sharepoint/v3"/>
    <xsd:import namespace="E190B787-9C41-45C8-9C86-55FAB6B2772A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Scheduling Start Date" ma:internalName="PublishingStartDate">
      <xsd:simpleType>
        <xsd:restriction base="dms:Unknown"/>
      </xsd:simpleType>
    </xsd:element>
    <xsd:element name="PublishingExpirationDate" ma:index="28" nillable="true" ma:displayName="Scheduling End Dat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90B787-9C41-45C8-9C86-55FAB6B2772A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wic_System_Copyright xmlns="http://schemas.microsoft.com/sharepoint/v3/fields" xsi:nil="true"/>
    <ImageCreateDate xmlns="E190B787-9C41-45C8-9C86-55FAB6B2772A" xsi:nil="true"/>
  </documentManagement>
</p:properties>
</file>

<file path=customXml/itemProps1.xml><?xml version="1.0" encoding="utf-8"?>
<ds:datastoreItem xmlns:ds="http://schemas.openxmlformats.org/officeDocument/2006/customXml" ds:itemID="{531B71AA-8DC8-459F-83E5-CA884AB2A94F}"/>
</file>

<file path=customXml/itemProps2.xml><?xml version="1.0" encoding="utf-8"?>
<ds:datastoreItem xmlns:ds="http://schemas.openxmlformats.org/officeDocument/2006/customXml" ds:itemID="{F41D6F9F-9569-41D2-B35B-735B9A887A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596360-08CA-47D0-A114-F6B74B6A5DE1}"/>
</file>

<file path=docMetadata/LabelInfo.xml><?xml version="1.0" encoding="utf-8"?>
<clbl:labelList xmlns:clbl="http://schemas.microsoft.com/office/2020/mipLabelMetadata">
  <clbl:label id="{8b77875e-5908-45a0-9cb4-dec9ae074618}" enabled="1" method="Privileged" siteId="{0f9e35db-544f-4f60-bdcc-5ea416e6dc7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6934</TotalTime>
  <Words>556</Words>
  <Application>Microsoft Office PowerPoint</Application>
  <PresentationFormat>On-screen Show (4:3)</PresentationFormat>
  <Paragraphs>416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Times New Roman</vt:lpstr>
      <vt:lpstr>Default Design</vt:lpstr>
      <vt:lpstr>Drawing</vt:lpstr>
      <vt:lpstr>PowerPoint Presentation</vt:lpstr>
    </vt:vector>
  </TitlesOfParts>
  <Company>ONU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a499</dc:creator>
  <cp:keywords/>
  <dc:description/>
  <cp:lastModifiedBy>Sumiko Ihara</cp:lastModifiedBy>
  <cp:revision>476</cp:revision>
  <cp:lastPrinted>2025-09-02T10:54:36Z</cp:lastPrinted>
  <dcterms:created xsi:type="dcterms:W3CDTF">2004-08-05T13:12:04Z</dcterms:created>
  <dcterms:modified xsi:type="dcterms:W3CDTF">2025-10-15T12:31:42Z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0x0101009148F5A04DDD49CBA7127AADA5FB792B00AADE34325A8B49CDA8BB4DB53328F214003D302DA6C7FB8E4B87BF21BD07C04C7D</vt:lpwstr>
  </property>
</Properties>
</file>