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906" autoAdjust="0"/>
    <p:restoredTop sz="99651" autoAdjust="0"/>
  </p:normalViewPr>
  <p:slideViewPr>
    <p:cSldViewPr snapToGrid="0">
      <p:cViewPr>
        <p:scale>
          <a:sx n="220" d="100"/>
          <a:sy n="220" d="100"/>
        </p:scale>
        <p:origin x="-846" y="-1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-2016" y="-90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98BD5C-3B28-4E45-9524-501770C7E2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1803A58-A04C-4F95-85BB-DB8A50DB83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8" y="0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algn="r"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C02BB9F-41B6-480F-8044-67E6C24DE17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63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275162F-12FC-4070-B1A5-5D10AF79831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8" y="9429263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algn="r" defTabSz="956787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CB6FA81-438C-4AF0-8D3D-E5A603452CB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5FF7DDB-DC36-42E9-A6E0-9D8F730732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31CCC97-4C06-490D-B8F9-33C27E290E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8" y="0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algn="r"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0DF7E10-85AF-438C-87A5-F97432492F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E07E32D-6EFE-4DFB-94D2-26399FEAC7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2" y="4714631"/>
            <a:ext cx="5438792" cy="446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/>
              <a:t>Click to edit Master text styles</a:t>
            </a:r>
          </a:p>
          <a:p>
            <a:pPr lvl="1"/>
            <a:r>
              <a:rPr lang="en-US" altLang="fr-FR" noProof="0"/>
              <a:t>Second level</a:t>
            </a:r>
          </a:p>
          <a:p>
            <a:pPr lvl="2"/>
            <a:r>
              <a:rPr lang="en-US" altLang="fr-FR" noProof="0"/>
              <a:t>Third level</a:t>
            </a:r>
          </a:p>
          <a:p>
            <a:pPr lvl="3"/>
            <a:r>
              <a:rPr lang="en-US" altLang="fr-FR" noProof="0"/>
              <a:t>Fourth level</a:t>
            </a:r>
          </a:p>
          <a:p>
            <a:pPr lvl="4"/>
            <a:r>
              <a:rPr lang="en-US" altLang="fr-FR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1874301-1F46-4CB0-A109-AD73A43713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63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9578AAF-4C85-4573-87B6-8401B4A79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8" y="9429263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algn="r" defTabSz="956787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E45528-E5A7-414B-AD5C-3C63B5094A4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830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418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915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0871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0134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626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5859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280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67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8452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978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alles XX CONFERENCE">
            <a:extLst>
              <a:ext uri="{FF2B5EF4-FFF2-40B4-BE49-F238E27FC236}">
                <a16:creationId xmlns:a16="http://schemas.microsoft.com/office/drawing/2014/main" id="{22C27B85-4BB2-40C1-8E1F-5DC7815EF0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lum bright="44000" contrast="-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71628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chr.org/FR/HRBodies/HRC/Pages/HRCIndex.asp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iege_81">
            <a:extLst>
              <a:ext uri="{FF2B5EF4-FFF2-40B4-BE49-F238E27FC236}">
                <a16:creationId xmlns:a16="http://schemas.microsoft.com/office/drawing/2014/main" id="{F75FECB9-834B-47DD-81F8-4B4FFC639016}"/>
              </a:ext>
            </a:extLst>
          </p:cNvPr>
          <p:cNvSpPr txBox="1">
            <a:spLocks noChangeArrowheads="1"/>
          </p:cNvSpPr>
          <p:nvPr/>
        </p:nvSpPr>
        <p:spPr bwMode="auto">
          <a:xfrm rot="1860000">
            <a:off x="5381625" y="4659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99" name="Siege_78">
            <a:extLst>
              <a:ext uri="{FF2B5EF4-FFF2-40B4-BE49-F238E27FC236}">
                <a16:creationId xmlns:a16="http://schemas.microsoft.com/office/drawing/2014/main" id="{93E2C1EC-A454-4108-9F95-5F988E7E2B08}"/>
              </a:ext>
            </a:extLst>
          </p:cNvPr>
          <p:cNvSpPr txBox="1">
            <a:spLocks noChangeArrowheads="1"/>
          </p:cNvSpPr>
          <p:nvPr/>
        </p:nvSpPr>
        <p:spPr bwMode="auto">
          <a:xfrm rot="433109">
            <a:off x="5546725" y="42687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CHILI</a:t>
            </a:r>
          </a:p>
        </p:txBody>
      </p:sp>
      <p:sp>
        <p:nvSpPr>
          <p:cNvPr id="4100" name="Siege_76">
            <a:extLst>
              <a:ext uri="{FF2B5EF4-FFF2-40B4-BE49-F238E27FC236}">
                <a16:creationId xmlns:a16="http://schemas.microsoft.com/office/drawing/2014/main" id="{534E80AA-968A-43BE-959B-0B86325C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41021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CHINE</a:t>
            </a:r>
          </a:p>
        </p:txBody>
      </p:sp>
      <p:sp>
        <p:nvSpPr>
          <p:cNvPr id="4101" name="Siege_75">
            <a:extLst>
              <a:ext uri="{FF2B5EF4-FFF2-40B4-BE49-F238E27FC236}">
                <a16:creationId xmlns:a16="http://schemas.microsoft.com/office/drawing/2014/main" id="{633DF8D3-EA1B-4A7E-824E-E7D32D48B3E3}"/>
              </a:ext>
            </a:extLst>
          </p:cNvPr>
          <p:cNvSpPr txBox="1">
            <a:spLocks noChangeArrowheads="1"/>
          </p:cNvSpPr>
          <p:nvPr/>
        </p:nvSpPr>
        <p:spPr bwMode="auto">
          <a:xfrm rot="-360000">
            <a:off x="5545138" y="3990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02" name="Siege_70">
            <a:extLst>
              <a:ext uri="{FF2B5EF4-FFF2-40B4-BE49-F238E27FC236}">
                <a16:creationId xmlns:a16="http://schemas.microsoft.com/office/drawing/2014/main" id="{8078C79B-B8C8-4E36-A65D-55C1F2CB0FD0}"/>
              </a:ext>
            </a:extLst>
          </p:cNvPr>
          <p:cNvSpPr txBox="1">
            <a:spLocks noChangeArrowheads="1"/>
          </p:cNvSpPr>
          <p:nvPr/>
        </p:nvSpPr>
        <p:spPr bwMode="auto">
          <a:xfrm rot="-2220000">
            <a:off x="5305425" y="34115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CUBA</a:t>
            </a:r>
          </a:p>
        </p:txBody>
      </p:sp>
      <p:sp>
        <p:nvSpPr>
          <p:cNvPr id="4103" name="Siege_65">
            <a:extLst>
              <a:ext uri="{FF2B5EF4-FFF2-40B4-BE49-F238E27FC236}">
                <a16:creationId xmlns:a16="http://schemas.microsoft.com/office/drawing/2014/main" id="{7CC2CAC5-F9E8-48CE-9524-0F7D66227B88}"/>
              </a:ext>
            </a:extLst>
          </p:cNvPr>
          <p:cNvSpPr txBox="1">
            <a:spLocks noChangeArrowheads="1"/>
          </p:cNvSpPr>
          <p:nvPr/>
        </p:nvSpPr>
        <p:spPr bwMode="auto">
          <a:xfrm rot="4989709">
            <a:off x="4384675" y="30464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EQUATEUR</a:t>
            </a:r>
          </a:p>
        </p:txBody>
      </p:sp>
      <p:sp>
        <p:nvSpPr>
          <p:cNvPr id="4104" name="Siege_58">
            <a:extLst>
              <a:ext uri="{FF2B5EF4-FFF2-40B4-BE49-F238E27FC236}">
                <a16:creationId xmlns:a16="http://schemas.microsoft.com/office/drawing/2014/main" id="{2F5A3A82-74DD-42FE-8957-E62416A5C039}"/>
              </a:ext>
            </a:extLst>
          </p:cNvPr>
          <p:cNvSpPr txBox="1">
            <a:spLocks noChangeArrowheads="1"/>
          </p:cNvSpPr>
          <p:nvPr/>
        </p:nvSpPr>
        <p:spPr bwMode="auto">
          <a:xfrm rot="4080000">
            <a:off x="4100513" y="3119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05" name="Siege_54">
            <a:extLst>
              <a:ext uri="{FF2B5EF4-FFF2-40B4-BE49-F238E27FC236}">
                <a16:creationId xmlns:a16="http://schemas.microsoft.com/office/drawing/2014/main" id="{73EC1533-2F1C-45D3-9B72-FE6629DCE8EB}"/>
              </a:ext>
            </a:extLst>
          </p:cNvPr>
          <p:cNvSpPr txBox="1">
            <a:spLocks noChangeArrowheads="1"/>
          </p:cNvSpPr>
          <p:nvPr/>
        </p:nvSpPr>
        <p:spPr bwMode="auto">
          <a:xfrm rot="4452760">
            <a:off x="4011613" y="2360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ESTONIE</a:t>
            </a:r>
          </a:p>
        </p:txBody>
      </p:sp>
      <p:sp>
        <p:nvSpPr>
          <p:cNvPr id="4106" name="Siege_52">
            <a:extLst>
              <a:ext uri="{FF2B5EF4-FFF2-40B4-BE49-F238E27FC236}">
                <a16:creationId xmlns:a16="http://schemas.microsoft.com/office/drawing/2014/main" id="{01ECB850-F3D5-46D9-9BA3-FE5D5EFC356D}"/>
              </a:ext>
            </a:extLst>
          </p:cNvPr>
          <p:cNvSpPr txBox="1">
            <a:spLocks noChangeArrowheads="1"/>
          </p:cNvSpPr>
          <p:nvPr/>
        </p:nvSpPr>
        <p:spPr bwMode="auto">
          <a:xfrm rot="4286650">
            <a:off x="3913188" y="2403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ESWATINI</a:t>
            </a:r>
          </a:p>
        </p:txBody>
      </p:sp>
      <p:sp>
        <p:nvSpPr>
          <p:cNvPr id="4107" name="Siege_46">
            <a:extLst>
              <a:ext uri="{FF2B5EF4-FFF2-40B4-BE49-F238E27FC236}">
                <a16:creationId xmlns:a16="http://schemas.microsoft.com/office/drawing/2014/main" id="{B5E649E7-5912-4D85-9BE2-D82589A3B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251" y="403936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IRAQ</a:t>
            </a:r>
          </a:p>
        </p:txBody>
      </p:sp>
      <p:sp>
        <p:nvSpPr>
          <p:cNvPr id="4108" name="Siege_45">
            <a:extLst>
              <a:ext uri="{FF2B5EF4-FFF2-40B4-BE49-F238E27FC236}">
                <a16:creationId xmlns:a16="http://schemas.microsoft.com/office/drawing/2014/main" id="{725D319A-2FE6-4206-9CCD-813D96F75611}"/>
              </a:ext>
            </a:extLst>
          </p:cNvPr>
          <p:cNvSpPr txBox="1">
            <a:spLocks noChangeArrowheads="1"/>
          </p:cNvSpPr>
          <p:nvPr/>
        </p:nvSpPr>
        <p:spPr bwMode="auto">
          <a:xfrm rot="-720000">
            <a:off x="3442452" y="42677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ISLANDE</a:t>
            </a:r>
          </a:p>
        </p:txBody>
      </p:sp>
      <p:sp>
        <p:nvSpPr>
          <p:cNvPr id="4109" name="Siege_42">
            <a:extLst>
              <a:ext uri="{FF2B5EF4-FFF2-40B4-BE49-F238E27FC236}">
                <a16:creationId xmlns:a16="http://schemas.microsoft.com/office/drawing/2014/main" id="{96F58990-73DE-4237-8B2A-7A4A723DB8CE}"/>
              </a:ext>
            </a:extLst>
          </p:cNvPr>
          <p:cNvSpPr txBox="1">
            <a:spLocks noChangeArrowheads="1"/>
          </p:cNvSpPr>
          <p:nvPr/>
        </p:nvSpPr>
        <p:spPr bwMode="auto">
          <a:xfrm rot="-1860000">
            <a:off x="3611563" y="4646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0" name="Siege_131">
            <a:extLst>
              <a:ext uri="{FF2B5EF4-FFF2-40B4-BE49-F238E27FC236}">
                <a16:creationId xmlns:a16="http://schemas.microsoft.com/office/drawing/2014/main" id="{93204989-C284-4808-A53C-32188190E412}"/>
              </a:ext>
            </a:extLst>
          </p:cNvPr>
          <p:cNvSpPr txBox="1">
            <a:spLocks noChangeArrowheads="1"/>
          </p:cNvSpPr>
          <p:nvPr/>
        </p:nvSpPr>
        <p:spPr bwMode="auto">
          <a:xfrm rot="-120000">
            <a:off x="5902325" y="4251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1" name="Siege_129">
            <a:extLst>
              <a:ext uri="{FF2B5EF4-FFF2-40B4-BE49-F238E27FC236}">
                <a16:creationId xmlns:a16="http://schemas.microsoft.com/office/drawing/2014/main" id="{A41207F8-CFFD-4AF5-8469-B8C6DA153678}"/>
              </a:ext>
            </a:extLst>
          </p:cNvPr>
          <p:cNvSpPr txBox="1">
            <a:spLocks noChangeArrowheads="1"/>
          </p:cNvSpPr>
          <p:nvPr/>
        </p:nvSpPr>
        <p:spPr bwMode="auto">
          <a:xfrm rot="-600000">
            <a:off x="5918200" y="4021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Siege_128">
            <a:extLst>
              <a:ext uri="{FF2B5EF4-FFF2-40B4-BE49-F238E27FC236}">
                <a16:creationId xmlns:a16="http://schemas.microsoft.com/office/drawing/2014/main" id="{89BF1562-CD51-467D-9AFD-61F62DF6F381}"/>
              </a:ext>
            </a:extLst>
          </p:cNvPr>
          <p:cNvSpPr txBox="1">
            <a:spLocks noChangeArrowheads="1"/>
          </p:cNvSpPr>
          <p:nvPr/>
        </p:nvSpPr>
        <p:spPr bwMode="auto">
          <a:xfrm rot="-2110055">
            <a:off x="5630863" y="3244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PAKISTAN</a:t>
            </a:r>
          </a:p>
        </p:txBody>
      </p:sp>
      <p:sp>
        <p:nvSpPr>
          <p:cNvPr id="4113" name="Siege_118">
            <a:extLst>
              <a:ext uri="{FF2B5EF4-FFF2-40B4-BE49-F238E27FC236}">
                <a16:creationId xmlns:a16="http://schemas.microsoft.com/office/drawing/2014/main" id="{BF3DCD60-2ADF-411C-B654-1713C6C5BD06}"/>
              </a:ext>
            </a:extLst>
          </p:cNvPr>
          <p:cNvSpPr txBox="1">
            <a:spLocks noChangeArrowheads="1"/>
          </p:cNvSpPr>
          <p:nvPr/>
        </p:nvSpPr>
        <p:spPr bwMode="auto">
          <a:xfrm rot="-4200000">
            <a:off x="5113338" y="20034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MICRONESIE</a:t>
            </a:r>
          </a:p>
          <a:p>
            <a:pPr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(ETATS FEDERES DE)</a:t>
            </a:r>
          </a:p>
        </p:txBody>
      </p:sp>
      <p:sp>
        <p:nvSpPr>
          <p:cNvPr id="4114" name="Siege_116">
            <a:extLst>
              <a:ext uri="{FF2B5EF4-FFF2-40B4-BE49-F238E27FC236}">
                <a16:creationId xmlns:a16="http://schemas.microsoft.com/office/drawing/2014/main" id="{42C2E883-D789-4188-A437-8034A0D7E938}"/>
              </a:ext>
            </a:extLst>
          </p:cNvPr>
          <p:cNvSpPr txBox="1">
            <a:spLocks noChangeArrowheads="1"/>
          </p:cNvSpPr>
          <p:nvPr/>
        </p:nvSpPr>
        <p:spPr bwMode="auto">
          <a:xfrm rot="-4182822">
            <a:off x="5038725" y="27686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PEROU</a:t>
            </a:r>
          </a:p>
        </p:txBody>
      </p:sp>
      <p:sp>
        <p:nvSpPr>
          <p:cNvPr id="4115" name="Siege_115">
            <a:extLst>
              <a:ext uri="{FF2B5EF4-FFF2-40B4-BE49-F238E27FC236}">
                <a16:creationId xmlns:a16="http://schemas.microsoft.com/office/drawing/2014/main" id="{3AFFAFCD-381B-499A-8887-9F733507307C}"/>
              </a:ext>
            </a:extLst>
          </p:cNvPr>
          <p:cNvSpPr txBox="1">
            <a:spLocks noChangeArrowheads="1"/>
          </p:cNvSpPr>
          <p:nvPr/>
        </p:nvSpPr>
        <p:spPr bwMode="auto">
          <a:xfrm rot="-4980000">
            <a:off x="4770438" y="26924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6" name="Siege_113">
            <a:extLst>
              <a:ext uri="{FF2B5EF4-FFF2-40B4-BE49-F238E27FC236}">
                <a16:creationId xmlns:a16="http://schemas.microsoft.com/office/drawing/2014/main" id="{6472371E-7995-4AB8-8411-4173276262A7}"/>
              </a:ext>
            </a:extLst>
          </p:cNvPr>
          <p:cNvSpPr txBox="1">
            <a:spLocks noChangeArrowheads="1"/>
          </p:cNvSpPr>
          <p:nvPr/>
        </p:nvSpPr>
        <p:spPr bwMode="auto">
          <a:xfrm rot="-5194408">
            <a:off x="4549775" y="26670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7" name="Siege_111">
            <a:extLst>
              <a:ext uri="{FF2B5EF4-FFF2-40B4-BE49-F238E27FC236}">
                <a16:creationId xmlns:a16="http://schemas.microsoft.com/office/drawing/2014/main" id="{6BCF7E75-9C3B-408A-A11A-F736ED527493}"/>
              </a:ext>
            </a:extLst>
          </p:cNvPr>
          <p:cNvSpPr txBox="1">
            <a:spLocks noChangeArrowheads="1"/>
          </p:cNvSpPr>
          <p:nvPr/>
        </p:nvSpPr>
        <p:spPr bwMode="auto">
          <a:xfrm rot="4740000">
            <a:off x="4314825" y="2673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8" name="Siege_104">
            <a:extLst>
              <a:ext uri="{FF2B5EF4-FFF2-40B4-BE49-F238E27FC236}">
                <a16:creationId xmlns:a16="http://schemas.microsoft.com/office/drawing/2014/main" id="{D7869C65-D896-4FB8-A4AF-F7A7AB6AE0B7}"/>
              </a:ext>
            </a:extLst>
          </p:cNvPr>
          <p:cNvSpPr txBox="1">
            <a:spLocks noChangeArrowheads="1"/>
          </p:cNvSpPr>
          <p:nvPr/>
        </p:nvSpPr>
        <p:spPr bwMode="auto">
          <a:xfrm rot="2587134">
            <a:off x="3492500" y="30607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RWANDA</a:t>
            </a:r>
          </a:p>
        </p:txBody>
      </p:sp>
      <p:sp>
        <p:nvSpPr>
          <p:cNvPr id="4119" name="Siege_97">
            <a:extLst>
              <a:ext uri="{FF2B5EF4-FFF2-40B4-BE49-F238E27FC236}">
                <a16:creationId xmlns:a16="http://schemas.microsoft.com/office/drawing/2014/main" id="{BDFCBDD7-438B-48DE-9170-FDAF4B3944E7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3079750" y="3922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0" name="Siege_94">
            <a:extLst>
              <a:ext uri="{FF2B5EF4-FFF2-40B4-BE49-F238E27FC236}">
                <a16:creationId xmlns:a16="http://schemas.microsoft.com/office/drawing/2014/main" id="{D41235E5-757C-408A-931F-36525297541E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3079750" y="4260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TUNISIE</a:t>
            </a:r>
          </a:p>
        </p:txBody>
      </p:sp>
      <p:sp>
        <p:nvSpPr>
          <p:cNvPr id="4121" name="Siege_93">
            <a:extLst>
              <a:ext uri="{FF2B5EF4-FFF2-40B4-BE49-F238E27FC236}">
                <a16:creationId xmlns:a16="http://schemas.microsoft.com/office/drawing/2014/main" id="{B7EDA879-DB54-44BB-89B6-E28B2094490A}"/>
              </a:ext>
            </a:extLst>
          </p:cNvPr>
          <p:cNvSpPr txBox="1">
            <a:spLocks noChangeArrowheads="1"/>
          </p:cNvSpPr>
          <p:nvPr/>
        </p:nvSpPr>
        <p:spPr bwMode="auto">
          <a:xfrm rot="-660000">
            <a:off x="3095625" y="4373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2" name="Siege_344">
            <a:extLst>
              <a:ext uri="{FF2B5EF4-FFF2-40B4-BE49-F238E27FC236}">
                <a16:creationId xmlns:a16="http://schemas.microsoft.com/office/drawing/2014/main" id="{8F1CD363-904F-4762-B00F-5B67E31ECCD8}"/>
              </a:ext>
            </a:extLst>
          </p:cNvPr>
          <p:cNvSpPr txBox="1">
            <a:spLocks noChangeArrowheads="1"/>
          </p:cNvSpPr>
          <p:nvPr/>
        </p:nvSpPr>
        <p:spPr bwMode="auto">
          <a:xfrm rot="480000">
            <a:off x="7481888" y="3997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3" name="Siege_343">
            <a:extLst>
              <a:ext uri="{FF2B5EF4-FFF2-40B4-BE49-F238E27FC236}">
                <a16:creationId xmlns:a16="http://schemas.microsoft.com/office/drawing/2014/main" id="{4E5F751E-CF35-4CDC-A8D6-2D21AB01F4F9}"/>
              </a:ext>
            </a:extLst>
          </p:cNvPr>
          <p:cNvSpPr txBox="1">
            <a:spLocks noChangeArrowheads="1"/>
          </p:cNvSpPr>
          <p:nvPr/>
        </p:nvSpPr>
        <p:spPr bwMode="auto">
          <a:xfrm rot="420000">
            <a:off x="7507288" y="3894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4" name="Siege_187">
            <a:extLst>
              <a:ext uri="{FF2B5EF4-FFF2-40B4-BE49-F238E27FC236}">
                <a16:creationId xmlns:a16="http://schemas.microsoft.com/office/drawing/2014/main" id="{85DCF6BD-5182-403C-A42A-8F227026CC81}"/>
              </a:ext>
            </a:extLst>
          </p:cNvPr>
          <p:cNvSpPr txBox="1">
            <a:spLocks noChangeArrowheads="1"/>
          </p:cNvSpPr>
          <p:nvPr/>
        </p:nvSpPr>
        <p:spPr bwMode="auto">
          <a:xfrm rot="-900000">
            <a:off x="6223000" y="35798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BENIN</a:t>
            </a:r>
          </a:p>
        </p:txBody>
      </p:sp>
      <p:sp>
        <p:nvSpPr>
          <p:cNvPr id="4125" name="Siege_185">
            <a:extLst>
              <a:ext uri="{FF2B5EF4-FFF2-40B4-BE49-F238E27FC236}">
                <a16:creationId xmlns:a16="http://schemas.microsoft.com/office/drawing/2014/main" id="{2F8DB07F-0B36-424C-A60E-6668E605A357}"/>
              </a:ext>
            </a:extLst>
          </p:cNvPr>
          <p:cNvSpPr txBox="1">
            <a:spLocks noChangeArrowheads="1"/>
          </p:cNvSpPr>
          <p:nvPr/>
        </p:nvSpPr>
        <p:spPr bwMode="auto">
          <a:xfrm rot="-1377433">
            <a:off x="6146800" y="33797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BOLIVIE</a:t>
            </a:r>
          </a:p>
          <a:p>
            <a:pPr eaLnBrk="1" hangingPunct="1"/>
            <a:r>
              <a:rPr lang="fr-FR" altLang="fr-FR" sz="300">
                <a:solidFill>
                  <a:srgbClr val="000000"/>
                </a:solidFill>
                <a:cs typeface="Times New Roman" panose="02020603050405020304" pitchFamily="18" charset="0"/>
              </a:rPr>
              <a:t>(ETAT PLURINAT.DE)</a:t>
            </a:r>
          </a:p>
        </p:txBody>
      </p:sp>
      <p:sp>
        <p:nvSpPr>
          <p:cNvPr id="4126" name="Siege_178">
            <a:extLst>
              <a:ext uri="{FF2B5EF4-FFF2-40B4-BE49-F238E27FC236}">
                <a16:creationId xmlns:a16="http://schemas.microsoft.com/office/drawing/2014/main" id="{4A7EECD5-F2A9-457B-9A83-F55616F9796A}"/>
              </a:ext>
            </a:extLst>
          </p:cNvPr>
          <p:cNvSpPr txBox="1">
            <a:spLocks noChangeArrowheads="1"/>
          </p:cNvSpPr>
          <p:nvPr/>
        </p:nvSpPr>
        <p:spPr bwMode="auto">
          <a:xfrm rot="-2760000">
            <a:off x="5735638" y="27987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CABO VERDE</a:t>
            </a:r>
          </a:p>
        </p:txBody>
      </p:sp>
      <p:sp>
        <p:nvSpPr>
          <p:cNvPr id="4127" name="Siege_176">
            <a:extLst>
              <a:ext uri="{FF2B5EF4-FFF2-40B4-BE49-F238E27FC236}">
                <a16:creationId xmlns:a16="http://schemas.microsoft.com/office/drawing/2014/main" id="{D68E0C68-E672-4748-A049-A5745AAD808F}"/>
              </a:ext>
            </a:extLst>
          </p:cNvPr>
          <p:cNvSpPr txBox="1">
            <a:spLocks noChangeArrowheads="1"/>
          </p:cNvSpPr>
          <p:nvPr/>
        </p:nvSpPr>
        <p:spPr bwMode="auto">
          <a:xfrm rot="-3840000">
            <a:off x="5308600" y="2487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CAMEROUN</a:t>
            </a:r>
          </a:p>
        </p:txBody>
      </p:sp>
      <p:sp>
        <p:nvSpPr>
          <p:cNvPr id="4128" name="Siege_170">
            <a:extLst>
              <a:ext uri="{FF2B5EF4-FFF2-40B4-BE49-F238E27FC236}">
                <a16:creationId xmlns:a16="http://schemas.microsoft.com/office/drawing/2014/main" id="{47A7F775-752F-41F6-B172-242C04CA66C6}"/>
              </a:ext>
            </a:extLst>
          </p:cNvPr>
          <p:cNvSpPr txBox="1">
            <a:spLocks noChangeArrowheads="1"/>
          </p:cNvSpPr>
          <p:nvPr/>
        </p:nvSpPr>
        <p:spPr bwMode="auto">
          <a:xfrm rot="-4451635">
            <a:off x="4819650" y="30924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EGYPTE</a:t>
            </a:r>
          </a:p>
        </p:txBody>
      </p:sp>
      <p:sp>
        <p:nvSpPr>
          <p:cNvPr id="4129" name="Siege_167">
            <a:extLst>
              <a:ext uri="{FF2B5EF4-FFF2-40B4-BE49-F238E27FC236}">
                <a16:creationId xmlns:a16="http://schemas.microsoft.com/office/drawing/2014/main" id="{C7E7EE79-4B05-44DE-9535-F594E3F7DA57}"/>
              </a:ext>
            </a:extLst>
          </p:cNvPr>
          <p:cNvSpPr txBox="1">
            <a:spLocks noChangeArrowheads="1"/>
          </p:cNvSpPr>
          <p:nvPr/>
        </p:nvSpPr>
        <p:spPr bwMode="auto">
          <a:xfrm rot="5100000">
            <a:off x="4419600" y="2297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DJIBOUTI</a:t>
            </a:r>
          </a:p>
        </p:txBody>
      </p:sp>
      <p:sp>
        <p:nvSpPr>
          <p:cNvPr id="4130" name="Siege_166">
            <a:extLst>
              <a:ext uri="{FF2B5EF4-FFF2-40B4-BE49-F238E27FC236}">
                <a16:creationId xmlns:a16="http://schemas.microsoft.com/office/drawing/2014/main" id="{BC65BD16-8706-41D1-81DD-78E949D845E6}"/>
              </a:ext>
            </a:extLst>
          </p:cNvPr>
          <p:cNvSpPr txBox="1">
            <a:spLocks noChangeArrowheads="1"/>
          </p:cNvSpPr>
          <p:nvPr/>
        </p:nvSpPr>
        <p:spPr bwMode="auto">
          <a:xfrm rot="-4850401">
            <a:off x="4589463" y="30416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EMIRATS </a:t>
            </a:r>
          </a:p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ARABES UNIS</a:t>
            </a:r>
          </a:p>
        </p:txBody>
      </p:sp>
      <p:sp>
        <p:nvSpPr>
          <p:cNvPr id="4131" name="Siege_165">
            <a:extLst>
              <a:ext uri="{FF2B5EF4-FFF2-40B4-BE49-F238E27FC236}">
                <a16:creationId xmlns:a16="http://schemas.microsoft.com/office/drawing/2014/main" id="{BE8C1D2D-781C-4BEE-BC82-F8193C6B1C5C}"/>
              </a:ext>
            </a:extLst>
          </p:cNvPr>
          <p:cNvSpPr txBox="1">
            <a:spLocks noChangeArrowheads="1"/>
          </p:cNvSpPr>
          <p:nvPr/>
        </p:nvSpPr>
        <p:spPr bwMode="auto">
          <a:xfrm rot="4922473">
            <a:off x="4305300" y="23082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DOMINIQUE</a:t>
            </a:r>
          </a:p>
        </p:txBody>
      </p:sp>
      <p:sp>
        <p:nvSpPr>
          <p:cNvPr id="4132" name="Siege_162">
            <a:extLst>
              <a:ext uri="{FF2B5EF4-FFF2-40B4-BE49-F238E27FC236}">
                <a16:creationId xmlns:a16="http://schemas.microsoft.com/office/drawing/2014/main" id="{322C5CAB-987C-4809-ADA3-BEFB83154231}"/>
              </a:ext>
            </a:extLst>
          </p:cNvPr>
          <p:cNvSpPr txBox="1">
            <a:spLocks noChangeArrowheads="1"/>
          </p:cNvSpPr>
          <p:nvPr/>
        </p:nvSpPr>
        <p:spPr bwMode="auto">
          <a:xfrm rot="2190833">
            <a:off x="3674997" y="34197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ETHIOPIE</a:t>
            </a:r>
          </a:p>
        </p:txBody>
      </p:sp>
      <p:sp>
        <p:nvSpPr>
          <p:cNvPr id="4133" name="Siege_159">
            <a:extLst>
              <a:ext uri="{FF2B5EF4-FFF2-40B4-BE49-F238E27FC236}">
                <a16:creationId xmlns:a16="http://schemas.microsoft.com/office/drawing/2014/main" id="{2720A750-EEC9-4C77-B3FB-A5F201341011}"/>
              </a:ext>
            </a:extLst>
          </p:cNvPr>
          <p:cNvSpPr txBox="1">
            <a:spLocks noChangeArrowheads="1"/>
          </p:cNvSpPr>
          <p:nvPr/>
        </p:nvSpPr>
        <p:spPr bwMode="auto">
          <a:xfrm rot="2760000">
            <a:off x="3183500" y="287271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FINLANDE</a:t>
            </a:r>
          </a:p>
        </p:txBody>
      </p:sp>
      <p:sp>
        <p:nvSpPr>
          <p:cNvPr id="4134" name="Siege_151">
            <a:extLst>
              <a:ext uri="{FF2B5EF4-FFF2-40B4-BE49-F238E27FC236}">
                <a16:creationId xmlns:a16="http://schemas.microsoft.com/office/drawing/2014/main" id="{F0F9A369-B049-430F-89C3-D20F21738DEB}"/>
              </a:ext>
            </a:extLst>
          </p:cNvPr>
          <p:cNvSpPr txBox="1">
            <a:spLocks noChangeArrowheads="1"/>
          </p:cNvSpPr>
          <p:nvPr/>
        </p:nvSpPr>
        <p:spPr bwMode="auto">
          <a:xfrm rot="985291">
            <a:off x="2750670" y="363894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GUINÉE</a:t>
            </a:r>
          </a:p>
        </p:txBody>
      </p:sp>
      <p:sp>
        <p:nvSpPr>
          <p:cNvPr id="4135" name="Siege_150">
            <a:extLst>
              <a:ext uri="{FF2B5EF4-FFF2-40B4-BE49-F238E27FC236}">
                <a16:creationId xmlns:a16="http://schemas.microsoft.com/office/drawing/2014/main" id="{1A50B03E-2013-4CF4-9978-4E9E6B0A0455}"/>
              </a:ext>
            </a:extLst>
          </p:cNvPr>
          <p:cNvSpPr txBox="1">
            <a:spLocks noChangeArrowheads="1"/>
          </p:cNvSpPr>
          <p:nvPr/>
        </p:nvSpPr>
        <p:spPr bwMode="auto">
          <a:xfrm rot="630426">
            <a:off x="2732171" y="375399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GUINÉE-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BISSAU</a:t>
            </a:r>
          </a:p>
        </p:txBody>
      </p:sp>
      <p:sp>
        <p:nvSpPr>
          <p:cNvPr id="4136" name="Siege_146">
            <a:extLst>
              <a:ext uri="{FF2B5EF4-FFF2-40B4-BE49-F238E27FC236}">
                <a16:creationId xmlns:a16="http://schemas.microsoft.com/office/drawing/2014/main" id="{30157B61-E236-4814-8C61-DFD16C2129D4}"/>
              </a:ext>
            </a:extLst>
          </p:cNvPr>
          <p:cNvSpPr txBox="1">
            <a:spLocks noChangeArrowheads="1"/>
          </p:cNvSpPr>
          <p:nvPr/>
        </p:nvSpPr>
        <p:spPr bwMode="auto">
          <a:xfrm rot="60000">
            <a:off x="2704266" y="409151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HAITI</a:t>
            </a:r>
          </a:p>
        </p:txBody>
      </p:sp>
      <p:sp>
        <p:nvSpPr>
          <p:cNvPr id="4137" name="Siege_142">
            <a:extLst>
              <a:ext uri="{FF2B5EF4-FFF2-40B4-BE49-F238E27FC236}">
                <a16:creationId xmlns:a16="http://schemas.microsoft.com/office/drawing/2014/main" id="{366CC6E8-022B-4B23-9917-2164FF1332E2}"/>
              </a:ext>
            </a:extLst>
          </p:cNvPr>
          <p:cNvSpPr txBox="1">
            <a:spLocks noChangeArrowheads="1"/>
          </p:cNvSpPr>
          <p:nvPr/>
        </p:nvSpPr>
        <p:spPr bwMode="auto">
          <a:xfrm rot="-690535">
            <a:off x="2722157" y="44088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ÎLES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SALOMON</a:t>
            </a:r>
          </a:p>
        </p:txBody>
      </p:sp>
      <p:sp>
        <p:nvSpPr>
          <p:cNvPr id="4138" name="Siege_139">
            <a:extLst>
              <a:ext uri="{FF2B5EF4-FFF2-40B4-BE49-F238E27FC236}">
                <a16:creationId xmlns:a16="http://schemas.microsoft.com/office/drawing/2014/main" id="{95564901-BB2D-4BF8-9F43-3BC326B8591A}"/>
              </a:ext>
            </a:extLst>
          </p:cNvPr>
          <p:cNvSpPr txBox="1">
            <a:spLocks noChangeArrowheads="1"/>
          </p:cNvSpPr>
          <p:nvPr/>
        </p:nvSpPr>
        <p:spPr bwMode="auto">
          <a:xfrm rot="20190336">
            <a:off x="2814235" y="4731873"/>
            <a:ext cx="355600" cy="9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IRAN</a:t>
            </a:r>
          </a:p>
          <a:p>
            <a:pPr algn="r"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fr-FR" altLang="fr-FR" sz="3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Rép</a:t>
            </a: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. Islamique d’)</a:t>
            </a:r>
            <a:endParaRPr lang="fr-FR" altLang="fr-FR" sz="35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39" name="Siege_137">
            <a:extLst>
              <a:ext uri="{FF2B5EF4-FFF2-40B4-BE49-F238E27FC236}">
                <a16:creationId xmlns:a16="http://schemas.microsoft.com/office/drawing/2014/main" id="{25DBD27B-C063-49B8-B4D0-11D4C760581F}"/>
              </a:ext>
            </a:extLst>
          </p:cNvPr>
          <p:cNvSpPr txBox="1">
            <a:spLocks noChangeArrowheads="1"/>
          </p:cNvSpPr>
          <p:nvPr/>
        </p:nvSpPr>
        <p:spPr bwMode="auto">
          <a:xfrm rot="20044687">
            <a:off x="2859867" y="484917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IRLANDE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0" name="Siege_246">
            <a:extLst>
              <a:ext uri="{FF2B5EF4-FFF2-40B4-BE49-F238E27FC236}">
                <a16:creationId xmlns:a16="http://schemas.microsoft.com/office/drawing/2014/main" id="{819FA41D-F10D-4FB2-8345-3C30E62E5B53}"/>
              </a:ext>
            </a:extLst>
          </p:cNvPr>
          <p:cNvSpPr txBox="1">
            <a:spLocks noChangeArrowheads="1"/>
          </p:cNvSpPr>
          <p:nvPr/>
        </p:nvSpPr>
        <p:spPr bwMode="auto">
          <a:xfrm rot="-1562381">
            <a:off x="6516688" y="3281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LIBAN</a:t>
            </a:r>
          </a:p>
        </p:txBody>
      </p:sp>
      <p:sp>
        <p:nvSpPr>
          <p:cNvPr id="4141" name="Siege_245">
            <a:extLst>
              <a:ext uri="{FF2B5EF4-FFF2-40B4-BE49-F238E27FC236}">
                <a16:creationId xmlns:a16="http://schemas.microsoft.com/office/drawing/2014/main" id="{3421C078-09E9-4975-8B75-B371BD9A892F}"/>
              </a:ext>
            </a:extLst>
          </p:cNvPr>
          <p:cNvSpPr txBox="1">
            <a:spLocks noChangeArrowheads="1"/>
          </p:cNvSpPr>
          <p:nvPr/>
        </p:nvSpPr>
        <p:spPr bwMode="auto">
          <a:xfrm rot="-1686946">
            <a:off x="6467475" y="3170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LIBERIA</a:t>
            </a:r>
          </a:p>
        </p:txBody>
      </p:sp>
      <p:sp>
        <p:nvSpPr>
          <p:cNvPr id="4142" name="Siege_240">
            <a:extLst>
              <a:ext uri="{FF2B5EF4-FFF2-40B4-BE49-F238E27FC236}">
                <a16:creationId xmlns:a16="http://schemas.microsoft.com/office/drawing/2014/main" id="{20BE29E7-6BEF-46E0-B385-F43266351B0C}"/>
              </a:ext>
            </a:extLst>
          </p:cNvPr>
          <p:cNvSpPr txBox="1">
            <a:spLocks noChangeArrowheads="1"/>
          </p:cNvSpPr>
          <p:nvPr/>
        </p:nvSpPr>
        <p:spPr bwMode="auto">
          <a:xfrm rot="-2760000">
            <a:off x="5940425" y="2465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MALDIVES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43" name="Siege_82">
            <a:extLst>
              <a:ext uri="{FF2B5EF4-FFF2-40B4-BE49-F238E27FC236}">
                <a16:creationId xmlns:a16="http://schemas.microsoft.com/office/drawing/2014/main" id="{BEC2C96B-FC26-48DC-95E2-7B9A6E6531FD}"/>
              </a:ext>
            </a:extLst>
          </p:cNvPr>
          <p:cNvSpPr txBox="1">
            <a:spLocks noChangeArrowheads="1"/>
          </p:cNvSpPr>
          <p:nvPr/>
        </p:nvSpPr>
        <p:spPr bwMode="auto">
          <a:xfrm rot="2220000">
            <a:off x="5348288" y="4689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144" name="Siege_80">
            <a:extLst>
              <a:ext uri="{FF2B5EF4-FFF2-40B4-BE49-F238E27FC236}">
                <a16:creationId xmlns:a16="http://schemas.microsoft.com/office/drawing/2014/main" id="{74AE12A9-64AC-46FB-B848-74CA90C322DD}"/>
              </a:ext>
            </a:extLst>
          </p:cNvPr>
          <p:cNvSpPr txBox="1">
            <a:spLocks noChangeArrowheads="1"/>
          </p:cNvSpPr>
          <p:nvPr/>
        </p:nvSpPr>
        <p:spPr bwMode="auto">
          <a:xfrm rot="-672012">
            <a:off x="3846513" y="42338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BELGIQUE</a:t>
            </a:r>
            <a:endParaRPr lang="fr-FR" altLang="fr-FR" sz="4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5" name="Siege_79">
            <a:extLst>
              <a:ext uri="{FF2B5EF4-FFF2-40B4-BE49-F238E27FC236}">
                <a16:creationId xmlns:a16="http://schemas.microsoft.com/office/drawing/2014/main" id="{802EBC89-6CC1-44D0-8C4E-13660D0AD36A}"/>
              </a:ext>
            </a:extLst>
          </p:cNvPr>
          <p:cNvSpPr txBox="1">
            <a:spLocks noChangeArrowheads="1"/>
          </p:cNvSpPr>
          <p:nvPr/>
        </p:nvSpPr>
        <p:spPr bwMode="auto">
          <a:xfrm rot="1080000">
            <a:off x="5492750" y="4446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6" name="Siege_77">
            <a:extLst>
              <a:ext uri="{FF2B5EF4-FFF2-40B4-BE49-F238E27FC236}">
                <a16:creationId xmlns:a16="http://schemas.microsoft.com/office/drawing/2014/main" id="{9B652AEC-E65D-4043-B927-01F42CE3C3C7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5546725" y="42211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8" name="Siege_73">
            <a:extLst>
              <a:ext uri="{FF2B5EF4-FFF2-40B4-BE49-F238E27FC236}">
                <a16:creationId xmlns:a16="http://schemas.microsoft.com/office/drawing/2014/main" id="{CC252EB6-EFA7-4D78-A027-04E82DE25ECC}"/>
              </a:ext>
            </a:extLst>
          </p:cNvPr>
          <p:cNvSpPr txBox="1">
            <a:spLocks noChangeArrowheads="1"/>
          </p:cNvSpPr>
          <p:nvPr/>
        </p:nvSpPr>
        <p:spPr bwMode="auto">
          <a:xfrm rot="-1140000">
            <a:off x="5489575" y="37607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9" name="Siege_72">
            <a:extLst>
              <a:ext uri="{FF2B5EF4-FFF2-40B4-BE49-F238E27FC236}">
                <a16:creationId xmlns:a16="http://schemas.microsoft.com/office/drawing/2014/main" id="{818D25AF-5FAF-429A-B404-6ADA8FD7F6A5}"/>
              </a:ext>
            </a:extLst>
          </p:cNvPr>
          <p:cNvSpPr txBox="1">
            <a:spLocks noChangeArrowheads="1"/>
          </p:cNvSpPr>
          <p:nvPr/>
        </p:nvSpPr>
        <p:spPr bwMode="auto">
          <a:xfrm rot="-1500000">
            <a:off x="5443538" y="36512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CROATIE</a:t>
            </a:r>
          </a:p>
        </p:txBody>
      </p:sp>
      <p:sp>
        <p:nvSpPr>
          <p:cNvPr id="4150" name="Siege_71">
            <a:extLst>
              <a:ext uri="{FF2B5EF4-FFF2-40B4-BE49-F238E27FC236}">
                <a16:creationId xmlns:a16="http://schemas.microsoft.com/office/drawing/2014/main" id="{0C96770C-F926-4907-ADF3-8726F2E1CB5A}"/>
              </a:ext>
            </a:extLst>
          </p:cNvPr>
          <p:cNvSpPr txBox="1">
            <a:spLocks noChangeArrowheads="1"/>
          </p:cNvSpPr>
          <p:nvPr/>
        </p:nvSpPr>
        <p:spPr bwMode="auto">
          <a:xfrm rot="-1860000">
            <a:off x="5391150" y="35496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1" name="Siege_69">
            <a:extLst>
              <a:ext uri="{FF2B5EF4-FFF2-40B4-BE49-F238E27FC236}">
                <a16:creationId xmlns:a16="http://schemas.microsoft.com/office/drawing/2014/main" id="{DF0F7501-63DB-40EA-8C63-EA08F5E95C6B}"/>
              </a:ext>
            </a:extLst>
          </p:cNvPr>
          <p:cNvSpPr txBox="1">
            <a:spLocks noChangeArrowheads="1"/>
          </p:cNvSpPr>
          <p:nvPr/>
        </p:nvSpPr>
        <p:spPr bwMode="auto">
          <a:xfrm rot="-2640000">
            <a:off x="5254625" y="3362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2" name="Siege_64">
            <a:extLst>
              <a:ext uri="{FF2B5EF4-FFF2-40B4-BE49-F238E27FC236}">
                <a16:creationId xmlns:a16="http://schemas.microsoft.com/office/drawing/2014/main" id="{1D8FB3C5-BE3E-44B8-81BD-14DD08113C66}"/>
              </a:ext>
            </a:extLst>
          </p:cNvPr>
          <p:cNvSpPr txBox="1">
            <a:spLocks noChangeArrowheads="1"/>
          </p:cNvSpPr>
          <p:nvPr/>
        </p:nvSpPr>
        <p:spPr bwMode="auto">
          <a:xfrm rot="-4440000">
            <a:off x="4784725" y="3076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3" name="Siege_63">
            <a:extLst>
              <a:ext uri="{FF2B5EF4-FFF2-40B4-BE49-F238E27FC236}">
                <a16:creationId xmlns:a16="http://schemas.microsoft.com/office/drawing/2014/main" id="{1A429D27-F5D1-4114-BC8F-038474BF6D91}"/>
              </a:ext>
            </a:extLst>
          </p:cNvPr>
          <p:cNvSpPr txBox="1">
            <a:spLocks noChangeArrowheads="1"/>
          </p:cNvSpPr>
          <p:nvPr/>
        </p:nvSpPr>
        <p:spPr bwMode="auto">
          <a:xfrm rot="4443637">
            <a:off x="4167188" y="3100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ESPAGNE</a:t>
            </a:r>
          </a:p>
        </p:txBody>
      </p:sp>
      <p:sp>
        <p:nvSpPr>
          <p:cNvPr id="4154" name="Siege_62">
            <a:extLst>
              <a:ext uri="{FF2B5EF4-FFF2-40B4-BE49-F238E27FC236}">
                <a16:creationId xmlns:a16="http://schemas.microsoft.com/office/drawing/2014/main" id="{6B87D0B3-0C30-4534-B076-A5AE8DEF85DE}"/>
              </a:ext>
            </a:extLst>
          </p:cNvPr>
          <p:cNvSpPr txBox="1">
            <a:spLocks noChangeArrowheads="1"/>
          </p:cNvSpPr>
          <p:nvPr/>
        </p:nvSpPr>
        <p:spPr bwMode="auto">
          <a:xfrm rot="-5220000">
            <a:off x="4556125" y="30400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6" name="Siege_60">
            <a:extLst>
              <a:ext uri="{FF2B5EF4-FFF2-40B4-BE49-F238E27FC236}">
                <a16:creationId xmlns:a16="http://schemas.microsoft.com/office/drawing/2014/main" id="{8975894A-F818-4F32-B54C-9BCDE59AB845}"/>
              </a:ext>
            </a:extLst>
          </p:cNvPr>
          <p:cNvSpPr txBox="1">
            <a:spLocks noChangeArrowheads="1"/>
          </p:cNvSpPr>
          <p:nvPr/>
        </p:nvSpPr>
        <p:spPr bwMode="auto">
          <a:xfrm rot="4860000">
            <a:off x="4319588" y="3057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7" name="Siege_59">
            <a:extLst>
              <a:ext uri="{FF2B5EF4-FFF2-40B4-BE49-F238E27FC236}">
                <a16:creationId xmlns:a16="http://schemas.microsoft.com/office/drawing/2014/main" id="{9A5D993D-EF0E-478A-BC17-05596F4C75A7}"/>
              </a:ext>
            </a:extLst>
          </p:cNvPr>
          <p:cNvSpPr txBox="1">
            <a:spLocks noChangeArrowheads="1"/>
          </p:cNvSpPr>
          <p:nvPr/>
        </p:nvSpPr>
        <p:spPr bwMode="auto">
          <a:xfrm rot="1783335">
            <a:off x="3565525" y="359631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GEORGIE</a:t>
            </a:r>
          </a:p>
        </p:txBody>
      </p:sp>
      <p:sp>
        <p:nvSpPr>
          <p:cNvPr id="4158" name="Siege_53">
            <a:extLst>
              <a:ext uri="{FF2B5EF4-FFF2-40B4-BE49-F238E27FC236}">
                <a16:creationId xmlns:a16="http://schemas.microsoft.com/office/drawing/2014/main" id="{735B325B-F491-4631-B526-E4DDC671B150}"/>
              </a:ext>
            </a:extLst>
          </p:cNvPr>
          <p:cNvSpPr txBox="1">
            <a:spLocks noChangeArrowheads="1"/>
          </p:cNvSpPr>
          <p:nvPr/>
        </p:nvSpPr>
        <p:spPr bwMode="auto">
          <a:xfrm rot="2220000">
            <a:off x="3699578" y="341685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9" name="Siege_51">
            <a:extLst>
              <a:ext uri="{FF2B5EF4-FFF2-40B4-BE49-F238E27FC236}">
                <a16:creationId xmlns:a16="http://schemas.microsoft.com/office/drawing/2014/main" id="{63EE52DE-D8FB-4FE3-98DC-6E1D38750C03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541713" y="364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0" name="Siege_50">
            <a:extLst>
              <a:ext uri="{FF2B5EF4-FFF2-40B4-BE49-F238E27FC236}">
                <a16:creationId xmlns:a16="http://schemas.microsoft.com/office/drawing/2014/main" id="{79F1DE63-4842-48D4-A2B9-9E8470815D12}"/>
              </a:ext>
            </a:extLst>
          </p:cNvPr>
          <p:cNvSpPr txBox="1">
            <a:spLocks noChangeArrowheads="1"/>
          </p:cNvSpPr>
          <p:nvPr/>
        </p:nvSpPr>
        <p:spPr bwMode="auto">
          <a:xfrm rot="3026677">
            <a:off x="3256843" y="278912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FIDJI</a:t>
            </a:r>
          </a:p>
        </p:txBody>
      </p:sp>
      <p:sp>
        <p:nvSpPr>
          <p:cNvPr id="4161" name="Siege_48">
            <a:extLst>
              <a:ext uri="{FF2B5EF4-FFF2-40B4-BE49-F238E27FC236}">
                <a16:creationId xmlns:a16="http://schemas.microsoft.com/office/drawing/2014/main" id="{848E93E3-603A-4B19-88DD-94C5F76B1C42}"/>
              </a:ext>
            </a:extLst>
          </p:cNvPr>
          <p:cNvSpPr txBox="1">
            <a:spLocks noChangeArrowheads="1"/>
          </p:cNvSpPr>
          <p:nvPr/>
        </p:nvSpPr>
        <p:spPr bwMode="auto">
          <a:xfrm rot="805048">
            <a:off x="3477497" y="38030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HONGRIE</a:t>
            </a:r>
          </a:p>
        </p:txBody>
      </p:sp>
      <p:sp>
        <p:nvSpPr>
          <p:cNvPr id="4162" name="Siege_47">
            <a:extLst>
              <a:ext uri="{FF2B5EF4-FFF2-40B4-BE49-F238E27FC236}">
                <a16:creationId xmlns:a16="http://schemas.microsoft.com/office/drawing/2014/main" id="{212B99B0-4589-43C7-A5F7-7EE3D1152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88" y="41005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3" name="Siege_44">
            <a:extLst>
              <a:ext uri="{FF2B5EF4-FFF2-40B4-BE49-F238E27FC236}">
                <a16:creationId xmlns:a16="http://schemas.microsoft.com/office/drawing/2014/main" id="{62950AD9-499C-4A0D-81DB-AA910DB9C705}"/>
              </a:ext>
            </a:extLst>
          </p:cNvPr>
          <p:cNvSpPr txBox="1">
            <a:spLocks noChangeArrowheads="1"/>
          </p:cNvSpPr>
          <p:nvPr/>
        </p:nvSpPr>
        <p:spPr bwMode="auto">
          <a:xfrm rot="1305374">
            <a:off x="5854700" y="45085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KENYA</a:t>
            </a:r>
          </a:p>
        </p:txBody>
      </p:sp>
      <p:sp>
        <p:nvSpPr>
          <p:cNvPr id="4164" name="Siege_41">
            <a:extLst>
              <a:ext uri="{FF2B5EF4-FFF2-40B4-BE49-F238E27FC236}">
                <a16:creationId xmlns:a16="http://schemas.microsoft.com/office/drawing/2014/main" id="{2D38113E-75FB-4D1C-8EAF-00AD8C68CEEB}"/>
              </a:ext>
            </a:extLst>
          </p:cNvPr>
          <p:cNvSpPr txBox="1">
            <a:spLocks noChangeArrowheads="1"/>
          </p:cNvSpPr>
          <p:nvPr/>
        </p:nvSpPr>
        <p:spPr bwMode="auto">
          <a:xfrm rot="-2220000">
            <a:off x="3673475" y="47371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165" name="Siege_136">
            <a:extLst>
              <a:ext uri="{FF2B5EF4-FFF2-40B4-BE49-F238E27FC236}">
                <a16:creationId xmlns:a16="http://schemas.microsoft.com/office/drawing/2014/main" id="{4746120F-38A9-4247-8E86-0580457A7596}"/>
              </a:ext>
            </a:extLst>
          </p:cNvPr>
          <p:cNvSpPr txBox="1">
            <a:spLocks noChangeArrowheads="1"/>
          </p:cNvSpPr>
          <p:nvPr/>
        </p:nvSpPr>
        <p:spPr bwMode="auto">
          <a:xfrm rot="1200000">
            <a:off x="5719763" y="4783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6" name="Siege_135">
            <a:extLst>
              <a:ext uri="{FF2B5EF4-FFF2-40B4-BE49-F238E27FC236}">
                <a16:creationId xmlns:a16="http://schemas.microsoft.com/office/drawing/2014/main" id="{A081F051-2928-4B6C-819E-19E81FADC8CB}"/>
              </a:ext>
            </a:extLst>
          </p:cNvPr>
          <p:cNvSpPr txBox="1">
            <a:spLocks noChangeArrowheads="1"/>
          </p:cNvSpPr>
          <p:nvPr/>
        </p:nvSpPr>
        <p:spPr bwMode="auto">
          <a:xfrm rot="960000">
            <a:off x="5780088" y="4675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7" name="Siege_134">
            <a:extLst>
              <a:ext uri="{FF2B5EF4-FFF2-40B4-BE49-F238E27FC236}">
                <a16:creationId xmlns:a16="http://schemas.microsoft.com/office/drawing/2014/main" id="{35190E69-0BB9-451B-9C35-909A1F28FE67}"/>
              </a:ext>
            </a:extLst>
          </p:cNvPr>
          <p:cNvSpPr txBox="1">
            <a:spLocks noChangeArrowheads="1"/>
          </p:cNvSpPr>
          <p:nvPr/>
        </p:nvSpPr>
        <p:spPr bwMode="auto">
          <a:xfrm rot="356574">
            <a:off x="5907088" y="4297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KIRGHIZISTAN</a:t>
            </a:r>
          </a:p>
        </p:txBody>
      </p:sp>
      <p:sp>
        <p:nvSpPr>
          <p:cNvPr id="4168" name="Siege_132">
            <a:extLst>
              <a:ext uri="{FF2B5EF4-FFF2-40B4-BE49-F238E27FC236}">
                <a16:creationId xmlns:a16="http://schemas.microsoft.com/office/drawing/2014/main" id="{974966F6-148B-496A-990A-BA39330A0411}"/>
              </a:ext>
            </a:extLst>
          </p:cNvPr>
          <p:cNvSpPr txBox="1">
            <a:spLocks noChangeArrowheads="1"/>
          </p:cNvSpPr>
          <p:nvPr/>
        </p:nvSpPr>
        <p:spPr bwMode="auto">
          <a:xfrm rot="-952234">
            <a:off x="5853113" y="36353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NEPAL</a:t>
            </a:r>
          </a:p>
        </p:txBody>
      </p:sp>
      <p:sp>
        <p:nvSpPr>
          <p:cNvPr id="4169" name="Siege_130">
            <a:extLst>
              <a:ext uri="{FF2B5EF4-FFF2-40B4-BE49-F238E27FC236}">
                <a16:creationId xmlns:a16="http://schemas.microsoft.com/office/drawing/2014/main" id="{FAB401A5-A19B-48FC-AEA6-B8C8892010B1}"/>
              </a:ext>
            </a:extLst>
          </p:cNvPr>
          <p:cNvSpPr txBox="1">
            <a:spLocks noChangeArrowheads="1"/>
          </p:cNvSpPr>
          <p:nvPr/>
        </p:nvSpPr>
        <p:spPr bwMode="auto">
          <a:xfrm rot="-1512457">
            <a:off x="5754688" y="3430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NIGERIA</a:t>
            </a:r>
          </a:p>
        </p:txBody>
      </p:sp>
      <p:sp>
        <p:nvSpPr>
          <p:cNvPr id="4170" name="Siege_127">
            <a:extLst>
              <a:ext uri="{FF2B5EF4-FFF2-40B4-BE49-F238E27FC236}">
                <a16:creationId xmlns:a16="http://schemas.microsoft.com/office/drawing/2014/main" id="{116A11DF-942C-4603-81FB-12154390D88B}"/>
              </a:ext>
            </a:extLst>
          </p:cNvPr>
          <p:cNvSpPr txBox="1">
            <a:spLocks noChangeArrowheads="1"/>
          </p:cNvSpPr>
          <p:nvPr/>
        </p:nvSpPr>
        <p:spPr bwMode="auto">
          <a:xfrm rot="-1140000">
            <a:off x="5868988" y="3805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1" name="Siege_126">
            <a:extLst>
              <a:ext uri="{FF2B5EF4-FFF2-40B4-BE49-F238E27FC236}">
                <a16:creationId xmlns:a16="http://schemas.microsoft.com/office/drawing/2014/main" id="{8892FB79-A473-4C98-A582-28469E87035B}"/>
              </a:ext>
            </a:extLst>
          </p:cNvPr>
          <p:cNvSpPr txBox="1">
            <a:spLocks noChangeArrowheads="1"/>
          </p:cNvSpPr>
          <p:nvPr/>
        </p:nvSpPr>
        <p:spPr bwMode="auto">
          <a:xfrm rot="-1951487">
            <a:off x="6369050" y="2992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LIECHTENSTEIN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72" name="Siege_125">
            <a:extLst>
              <a:ext uri="{FF2B5EF4-FFF2-40B4-BE49-F238E27FC236}">
                <a16:creationId xmlns:a16="http://schemas.microsoft.com/office/drawing/2014/main" id="{4037B2DF-30A7-46F8-BDD2-E7BF236FB4AE}"/>
              </a:ext>
            </a:extLst>
          </p:cNvPr>
          <p:cNvSpPr txBox="1">
            <a:spLocks noChangeArrowheads="1"/>
          </p:cNvSpPr>
          <p:nvPr/>
        </p:nvSpPr>
        <p:spPr bwMode="auto">
          <a:xfrm rot="-1620000">
            <a:off x="5827713" y="35861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3" name="Siege_124">
            <a:extLst>
              <a:ext uri="{FF2B5EF4-FFF2-40B4-BE49-F238E27FC236}">
                <a16:creationId xmlns:a16="http://schemas.microsoft.com/office/drawing/2014/main" id="{43CBB61A-1C42-4D8C-B916-DADB24285A4C}"/>
              </a:ext>
            </a:extLst>
          </p:cNvPr>
          <p:cNvSpPr txBox="1">
            <a:spLocks noChangeArrowheads="1"/>
          </p:cNvSpPr>
          <p:nvPr/>
        </p:nvSpPr>
        <p:spPr bwMode="auto">
          <a:xfrm rot="-2096468">
            <a:off x="6308725" y="28924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LITUANIE</a:t>
            </a:r>
          </a:p>
        </p:txBody>
      </p:sp>
      <p:sp>
        <p:nvSpPr>
          <p:cNvPr id="4174" name="Siege_123">
            <a:extLst>
              <a:ext uri="{FF2B5EF4-FFF2-40B4-BE49-F238E27FC236}">
                <a16:creationId xmlns:a16="http://schemas.microsoft.com/office/drawing/2014/main" id="{39343D4E-C53B-4FFD-898F-883FA85D08F9}"/>
              </a:ext>
            </a:extLst>
          </p:cNvPr>
          <p:cNvSpPr txBox="1">
            <a:spLocks noChangeArrowheads="1"/>
          </p:cNvSpPr>
          <p:nvPr/>
        </p:nvSpPr>
        <p:spPr bwMode="auto">
          <a:xfrm rot="-2160000">
            <a:off x="5713413" y="3389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5" name="Siege_122">
            <a:extLst>
              <a:ext uri="{FF2B5EF4-FFF2-40B4-BE49-F238E27FC236}">
                <a16:creationId xmlns:a16="http://schemas.microsoft.com/office/drawing/2014/main" id="{80DB7D14-C4BA-4E66-A3FE-4A92735E75EC}"/>
              </a:ext>
            </a:extLst>
          </p:cNvPr>
          <p:cNvSpPr txBox="1">
            <a:spLocks noChangeArrowheads="1"/>
          </p:cNvSpPr>
          <p:nvPr/>
        </p:nvSpPr>
        <p:spPr bwMode="auto">
          <a:xfrm rot="-2299974">
            <a:off x="6238875" y="2795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LUXEMBOURG</a:t>
            </a:r>
          </a:p>
        </p:txBody>
      </p:sp>
      <p:sp>
        <p:nvSpPr>
          <p:cNvPr id="4176" name="Siege_121">
            <a:extLst>
              <a:ext uri="{FF2B5EF4-FFF2-40B4-BE49-F238E27FC236}">
                <a16:creationId xmlns:a16="http://schemas.microsoft.com/office/drawing/2014/main" id="{E0FE52C1-39AE-4FAE-BD88-6A03BA64A22B}"/>
              </a:ext>
            </a:extLst>
          </p:cNvPr>
          <p:cNvSpPr txBox="1">
            <a:spLocks noChangeArrowheads="1"/>
          </p:cNvSpPr>
          <p:nvPr/>
        </p:nvSpPr>
        <p:spPr bwMode="auto">
          <a:xfrm rot="-2700000">
            <a:off x="5599113" y="32099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7" name="Siege_120">
            <a:extLst>
              <a:ext uri="{FF2B5EF4-FFF2-40B4-BE49-F238E27FC236}">
                <a16:creationId xmlns:a16="http://schemas.microsoft.com/office/drawing/2014/main" id="{F57AA8A3-88BA-4441-B6A1-BDD3BB57A589}"/>
              </a:ext>
            </a:extLst>
          </p:cNvPr>
          <p:cNvSpPr txBox="1">
            <a:spLocks noChangeArrowheads="1"/>
          </p:cNvSpPr>
          <p:nvPr/>
        </p:nvSpPr>
        <p:spPr bwMode="auto">
          <a:xfrm rot="-2880081">
            <a:off x="5486400" y="30734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PANAMA</a:t>
            </a:r>
          </a:p>
        </p:txBody>
      </p:sp>
      <p:sp>
        <p:nvSpPr>
          <p:cNvPr id="4178" name="Siege_119">
            <a:extLst>
              <a:ext uri="{FF2B5EF4-FFF2-40B4-BE49-F238E27FC236}">
                <a16:creationId xmlns:a16="http://schemas.microsoft.com/office/drawing/2014/main" id="{89AC0E05-0704-46A3-BA04-7ED12E08CE9A}"/>
              </a:ext>
            </a:extLst>
          </p:cNvPr>
          <p:cNvSpPr txBox="1">
            <a:spLocks noChangeArrowheads="1"/>
          </p:cNvSpPr>
          <p:nvPr/>
        </p:nvSpPr>
        <p:spPr bwMode="auto">
          <a:xfrm rot="-3180000">
            <a:off x="5437188" y="3024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9" name="Siege_117">
            <a:extLst>
              <a:ext uri="{FF2B5EF4-FFF2-40B4-BE49-F238E27FC236}">
                <a16:creationId xmlns:a16="http://schemas.microsoft.com/office/drawing/2014/main" id="{28B6C4BB-0328-421D-9FF3-A349CB7B4A67}"/>
              </a:ext>
            </a:extLst>
          </p:cNvPr>
          <p:cNvSpPr txBox="1">
            <a:spLocks noChangeArrowheads="1"/>
          </p:cNvSpPr>
          <p:nvPr/>
        </p:nvSpPr>
        <p:spPr bwMode="auto">
          <a:xfrm rot="-4500000">
            <a:off x="4984750" y="2754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0" name="Siege_114">
            <a:extLst>
              <a:ext uri="{FF2B5EF4-FFF2-40B4-BE49-F238E27FC236}">
                <a16:creationId xmlns:a16="http://schemas.microsoft.com/office/drawing/2014/main" id="{672C37D8-F757-4126-9718-5936D6B4DB0F}"/>
              </a:ext>
            </a:extLst>
          </p:cNvPr>
          <p:cNvSpPr txBox="1">
            <a:spLocks noChangeArrowheads="1"/>
          </p:cNvSpPr>
          <p:nvPr/>
        </p:nvSpPr>
        <p:spPr bwMode="auto">
          <a:xfrm rot="-4603534">
            <a:off x="4830763" y="27130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PHILIPPINES</a:t>
            </a:r>
          </a:p>
        </p:txBody>
      </p:sp>
      <p:sp>
        <p:nvSpPr>
          <p:cNvPr id="4181" name="Siege_112">
            <a:extLst>
              <a:ext uri="{FF2B5EF4-FFF2-40B4-BE49-F238E27FC236}">
                <a16:creationId xmlns:a16="http://schemas.microsoft.com/office/drawing/2014/main" id="{DCCFA74E-2DBB-4AB8-B2B7-3B8D40B12C46}"/>
              </a:ext>
            </a:extLst>
          </p:cNvPr>
          <p:cNvSpPr txBox="1">
            <a:spLocks noChangeArrowheads="1"/>
          </p:cNvSpPr>
          <p:nvPr/>
        </p:nvSpPr>
        <p:spPr bwMode="auto">
          <a:xfrm rot="-5173392">
            <a:off x="4621213" y="26638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QATAR</a:t>
            </a:r>
          </a:p>
        </p:txBody>
      </p:sp>
      <p:sp>
        <p:nvSpPr>
          <p:cNvPr id="4182" name="Siege_110">
            <a:extLst>
              <a:ext uri="{FF2B5EF4-FFF2-40B4-BE49-F238E27FC236}">
                <a16:creationId xmlns:a16="http://schemas.microsoft.com/office/drawing/2014/main" id="{969A0B83-AF3A-4C2B-AE80-0559E8985112}"/>
              </a:ext>
            </a:extLst>
          </p:cNvPr>
          <p:cNvSpPr txBox="1">
            <a:spLocks noChangeArrowheads="1"/>
          </p:cNvSpPr>
          <p:nvPr/>
        </p:nvSpPr>
        <p:spPr bwMode="auto">
          <a:xfrm rot="5160418">
            <a:off x="4387850" y="26670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REP. DE </a:t>
            </a:r>
          </a:p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COREE</a:t>
            </a:r>
          </a:p>
        </p:txBody>
      </p:sp>
      <p:sp>
        <p:nvSpPr>
          <p:cNvPr id="4183" name="Siege_109">
            <a:extLst>
              <a:ext uri="{FF2B5EF4-FFF2-40B4-BE49-F238E27FC236}">
                <a16:creationId xmlns:a16="http://schemas.microsoft.com/office/drawing/2014/main" id="{1B95952F-E6B4-431E-B6E2-58A9A750D407}"/>
              </a:ext>
            </a:extLst>
          </p:cNvPr>
          <p:cNvSpPr txBox="1">
            <a:spLocks noChangeArrowheads="1"/>
          </p:cNvSpPr>
          <p:nvPr/>
        </p:nvSpPr>
        <p:spPr bwMode="auto">
          <a:xfrm rot="4260000">
            <a:off x="4090988" y="2719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4" name="Siege_108">
            <a:extLst>
              <a:ext uri="{FF2B5EF4-FFF2-40B4-BE49-F238E27FC236}">
                <a16:creationId xmlns:a16="http://schemas.microsoft.com/office/drawing/2014/main" id="{26A2C90B-38F8-4041-999C-09E5DE68E44A}"/>
              </a:ext>
            </a:extLst>
          </p:cNvPr>
          <p:cNvSpPr txBox="1">
            <a:spLocks noChangeArrowheads="1"/>
          </p:cNvSpPr>
          <p:nvPr/>
        </p:nvSpPr>
        <p:spPr bwMode="auto">
          <a:xfrm rot="4666691">
            <a:off x="4173538" y="2706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REP.DEM.</a:t>
            </a:r>
          </a:p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DU CONGO</a:t>
            </a:r>
          </a:p>
        </p:txBody>
      </p:sp>
      <p:sp>
        <p:nvSpPr>
          <p:cNvPr id="4185" name="Siege_107">
            <a:extLst>
              <a:ext uri="{FF2B5EF4-FFF2-40B4-BE49-F238E27FC236}">
                <a16:creationId xmlns:a16="http://schemas.microsoft.com/office/drawing/2014/main" id="{D666FB6A-E3C4-435E-83D0-2DE81545BB3C}"/>
              </a:ext>
            </a:extLst>
          </p:cNvPr>
          <p:cNvSpPr txBox="1">
            <a:spLocks noChangeArrowheads="1"/>
          </p:cNvSpPr>
          <p:nvPr/>
        </p:nvSpPr>
        <p:spPr bwMode="auto">
          <a:xfrm rot="3720000">
            <a:off x="3881438" y="28098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6" name="Siege_106">
            <a:extLst>
              <a:ext uri="{FF2B5EF4-FFF2-40B4-BE49-F238E27FC236}">
                <a16:creationId xmlns:a16="http://schemas.microsoft.com/office/drawing/2014/main" id="{A6A899C7-2CB2-4DA7-B457-4A7B05C28F10}"/>
              </a:ext>
            </a:extLst>
          </p:cNvPr>
          <p:cNvSpPr txBox="1">
            <a:spLocks noChangeArrowheads="1"/>
          </p:cNvSpPr>
          <p:nvPr/>
        </p:nvSpPr>
        <p:spPr bwMode="auto">
          <a:xfrm rot="3983060">
            <a:off x="3967163" y="2773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ROYAUME-</a:t>
            </a:r>
          </a:p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UNI</a:t>
            </a:r>
          </a:p>
        </p:txBody>
      </p:sp>
      <p:sp>
        <p:nvSpPr>
          <p:cNvPr id="4187" name="Siege_105">
            <a:extLst>
              <a:ext uri="{FF2B5EF4-FFF2-40B4-BE49-F238E27FC236}">
                <a16:creationId xmlns:a16="http://schemas.microsoft.com/office/drawing/2014/main" id="{ECF5E424-9663-475D-BCA9-D27977AC8703}"/>
              </a:ext>
            </a:extLst>
          </p:cNvPr>
          <p:cNvSpPr txBox="1">
            <a:spLocks noChangeArrowheads="1"/>
          </p:cNvSpPr>
          <p:nvPr/>
        </p:nvSpPr>
        <p:spPr bwMode="auto">
          <a:xfrm rot="2460000">
            <a:off x="3452813" y="31162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8" name="Siege_102">
            <a:extLst>
              <a:ext uri="{FF2B5EF4-FFF2-40B4-BE49-F238E27FC236}">
                <a16:creationId xmlns:a16="http://schemas.microsoft.com/office/drawing/2014/main" id="{CBBA5341-4CB3-40D2-A60F-96066B957E3D}"/>
              </a:ext>
            </a:extLst>
          </p:cNvPr>
          <p:cNvSpPr txBox="1">
            <a:spLocks noChangeArrowheads="1"/>
          </p:cNvSpPr>
          <p:nvPr/>
        </p:nvSpPr>
        <p:spPr bwMode="auto">
          <a:xfrm rot="2210167">
            <a:off x="3330575" y="32480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SENEGAL</a:t>
            </a:r>
          </a:p>
        </p:txBody>
      </p:sp>
      <p:sp>
        <p:nvSpPr>
          <p:cNvPr id="4189" name="Siege_101">
            <a:extLst>
              <a:ext uri="{FF2B5EF4-FFF2-40B4-BE49-F238E27FC236}">
                <a16:creationId xmlns:a16="http://schemas.microsoft.com/office/drawing/2014/main" id="{B7BF81BC-1A74-4652-805F-4E25C6E1083B}"/>
              </a:ext>
            </a:extLst>
          </p:cNvPr>
          <p:cNvSpPr txBox="1">
            <a:spLocks noChangeArrowheads="1"/>
          </p:cNvSpPr>
          <p:nvPr/>
        </p:nvSpPr>
        <p:spPr bwMode="auto">
          <a:xfrm rot="1380000">
            <a:off x="3201988" y="34925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0" name="Siege_100">
            <a:extLst>
              <a:ext uri="{FF2B5EF4-FFF2-40B4-BE49-F238E27FC236}">
                <a16:creationId xmlns:a16="http://schemas.microsoft.com/office/drawing/2014/main" id="{4FEFD0F7-5A39-4C9E-9F39-D800803DA127}"/>
              </a:ext>
            </a:extLst>
          </p:cNvPr>
          <p:cNvSpPr txBox="1">
            <a:spLocks noChangeArrowheads="1"/>
          </p:cNvSpPr>
          <p:nvPr/>
        </p:nvSpPr>
        <p:spPr bwMode="auto">
          <a:xfrm rot="1528660">
            <a:off x="3227388" y="3435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SLOVAQUIE</a:t>
            </a:r>
          </a:p>
        </p:txBody>
      </p:sp>
      <p:sp>
        <p:nvSpPr>
          <p:cNvPr id="4191" name="Siege_99">
            <a:extLst>
              <a:ext uri="{FF2B5EF4-FFF2-40B4-BE49-F238E27FC236}">
                <a16:creationId xmlns:a16="http://schemas.microsoft.com/office/drawing/2014/main" id="{F8987EA7-B115-420B-AE2F-D7B9702A677B}"/>
              </a:ext>
            </a:extLst>
          </p:cNvPr>
          <p:cNvSpPr txBox="1">
            <a:spLocks noChangeArrowheads="1"/>
          </p:cNvSpPr>
          <p:nvPr/>
        </p:nvSpPr>
        <p:spPr bwMode="auto">
          <a:xfrm rot="900000">
            <a:off x="3127375" y="37036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2" name="Siege_98">
            <a:extLst>
              <a:ext uri="{FF2B5EF4-FFF2-40B4-BE49-F238E27FC236}">
                <a16:creationId xmlns:a16="http://schemas.microsoft.com/office/drawing/2014/main" id="{4502456E-C06F-49CC-97CC-10FB4FB0D002}"/>
              </a:ext>
            </a:extLst>
          </p:cNvPr>
          <p:cNvSpPr txBox="1">
            <a:spLocks noChangeArrowheads="1"/>
          </p:cNvSpPr>
          <p:nvPr/>
        </p:nvSpPr>
        <p:spPr bwMode="auto">
          <a:xfrm rot="600000">
            <a:off x="3100388" y="38147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SUISSE</a:t>
            </a:r>
          </a:p>
        </p:txBody>
      </p:sp>
      <p:sp>
        <p:nvSpPr>
          <p:cNvPr id="4193" name="Siege_96">
            <a:extLst>
              <a:ext uri="{FF2B5EF4-FFF2-40B4-BE49-F238E27FC236}">
                <a16:creationId xmlns:a16="http://schemas.microsoft.com/office/drawing/2014/main" id="{3F005313-9EA9-46CC-A09E-03C96FE583F2}"/>
              </a:ext>
            </a:extLst>
          </p:cNvPr>
          <p:cNvSpPr txBox="1">
            <a:spLocks noChangeArrowheads="1"/>
          </p:cNvSpPr>
          <p:nvPr/>
        </p:nvSpPr>
        <p:spPr bwMode="auto">
          <a:xfrm rot="120000">
            <a:off x="3071813" y="4040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TOGO</a:t>
            </a:r>
          </a:p>
        </p:txBody>
      </p:sp>
      <p:sp>
        <p:nvSpPr>
          <p:cNvPr id="4194" name="Siege_95">
            <a:extLst>
              <a:ext uri="{FF2B5EF4-FFF2-40B4-BE49-F238E27FC236}">
                <a16:creationId xmlns:a16="http://schemas.microsoft.com/office/drawing/2014/main" id="{5C6169DB-DC9B-47BA-A983-092DF441669F}"/>
              </a:ext>
            </a:extLst>
          </p:cNvPr>
          <p:cNvSpPr txBox="1">
            <a:spLocks noChangeArrowheads="1"/>
          </p:cNvSpPr>
          <p:nvPr/>
        </p:nvSpPr>
        <p:spPr bwMode="auto">
          <a:xfrm rot="-120000">
            <a:off x="3073400" y="4144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5" name="Siege_92">
            <a:extLst>
              <a:ext uri="{FF2B5EF4-FFF2-40B4-BE49-F238E27FC236}">
                <a16:creationId xmlns:a16="http://schemas.microsoft.com/office/drawing/2014/main" id="{981328DC-BF39-4B2B-B3E1-861BA2D1B70F}"/>
              </a:ext>
            </a:extLst>
          </p:cNvPr>
          <p:cNvSpPr txBox="1">
            <a:spLocks noChangeArrowheads="1"/>
          </p:cNvSpPr>
          <p:nvPr/>
        </p:nvSpPr>
        <p:spPr bwMode="auto">
          <a:xfrm rot="-1498945">
            <a:off x="3228975" y="4705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VENEZUELA</a:t>
            </a:r>
          </a:p>
          <a:p>
            <a:pPr algn="r" eaLnBrk="1" hangingPunct="1"/>
            <a:r>
              <a:rPr lang="en-US" altLang="en-US" sz="300">
                <a:solidFill>
                  <a:srgbClr val="FF0000"/>
                </a:solidFill>
              </a:rPr>
              <a:t>(Rép. bolivarienne du)</a:t>
            </a:r>
            <a:endParaRPr lang="fr-FR" altLang="fr-FR" sz="3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6" name="Siege_91">
            <a:extLst>
              <a:ext uri="{FF2B5EF4-FFF2-40B4-BE49-F238E27FC236}">
                <a16:creationId xmlns:a16="http://schemas.microsoft.com/office/drawing/2014/main" id="{2D33A19B-DD57-4949-9754-F179F2C14325}"/>
              </a:ext>
            </a:extLst>
          </p:cNvPr>
          <p:cNvSpPr txBox="1">
            <a:spLocks noChangeArrowheads="1"/>
          </p:cNvSpPr>
          <p:nvPr/>
        </p:nvSpPr>
        <p:spPr bwMode="auto">
          <a:xfrm rot="-1200000">
            <a:off x="3162300" y="45878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7" name="Siege_90">
            <a:extLst>
              <a:ext uri="{FF2B5EF4-FFF2-40B4-BE49-F238E27FC236}">
                <a16:creationId xmlns:a16="http://schemas.microsoft.com/office/drawing/2014/main" id="{5E4D2A68-9DA7-4833-ABFC-49375CA945B4}"/>
              </a:ext>
            </a:extLst>
          </p:cNvPr>
          <p:cNvSpPr txBox="1">
            <a:spLocks noChangeArrowheads="1"/>
          </p:cNvSpPr>
          <p:nvPr/>
        </p:nvSpPr>
        <p:spPr bwMode="auto">
          <a:xfrm rot="-5056137">
            <a:off x="4662488" y="15509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chemeClr val="tx1"/>
                </a:solidFill>
                <a:cs typeface="Times New Roman" panose="02020603050405020304" pitchFamily="18" charset="0"/>
              </a:rPr>
              <a:t>VIET NAM</a:t>
            </a:r>
          </a:p>
        </p:txBody>
      </p:sp>
      <p:sp>
        <p:nvSpPr>
          <p:cNvPr id="4198" name="Siege_89">
            <a:extLst>
              <a:ext uri="{FF2B5EF4-FFF2-40B4-BE49-F238E27FC236}">
                <a16:creationId xmlns:a16="http://schemas.microsoft.com/office/drawing/2014/main" id="{58BA1B84-511B-471A-BFAB-3962135872E2}"/>
              </a:ext>
            </a:extLst>
          </p:cNvPr>
          <p:cNvSpPr txBox="1">
            <a:spLocks noChangeArrowheads="1"/>
          </p:cNvSpPr>
          <p:nvPr/>
        </p:nvSpPr>
        <p:spPr bwMode="auto">
          <a:xfrm rot="-1680000">
            <a:off x="3257550" y="47926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9" name="Siege_350">
            <a:extLst>
              <a:ext uri="{FF2B5EF4-FFF2-40B4-BE49-F238E27FC236}">
                <a16:creationId xmlns:a16="http://schemas.microsoft.com/office/drawing/2014/main" id="{AAB93904-A87A-4732-BB7A-61CF9975E178}"/>
              </a:ext>
            </a:extLst>
          </p:cNvPr>
          <p:cNvSpPr txBox="1">
            <a:spLocks noChangeArrowheads="1"/>
          </p:cNvSpPr>
          <p:nvPr/>
        </p:nvSpPr>
        <p:spPr bwMode="auto">
          <a:xfrm rot="1200000">
            <a:off x="7273925" y="46291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0" name="Siege_349">
            <a:extLst>
              <a:ext uri="{FF2B5EF4-FFF2-40B4-BE49-F238E27FC236}">
                <a16:creationId xmlns:a16="http://schemas.microsoft.com/office/drawing/2014/main" id="{EA36BC0E-18F8-4FFA-ACD9-E35D55AF579B}"/>
              </a:ext>
            </a:extLst>
          </p:cNvPr>
          <p:cNvSpPr txBox="1">
            <a:spLocks noChangeArrowheads="1"/>
          </p:cNvSpPr>
          <p:nvPr/>
        </p:nvSpPr>
        <p:spPr bwMode="auto">
          <a:xfrm rot="1080000">
            <a:off x="7323138" y="45275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1" name="Siege_348">
            <a:extLst>
              <a:ext uri="{FF2B5EF4-FFF2-40B4-BE49-F238E27FC236}">
                <a16:creationId xmlns:a16="http://schemas.microsoft.com/office/drawing/2014/main" id="{E6EFFA52-AABD-49C8-838D-161EDCC05B17}"/>
              </a:ext>
            </a:extLst>
          </p:cNvPr>
          <p:cNvSpPr txBox="1">
            <a:spLocks noChangeArrowheads="1"/>
          </p:cNvSpPr>
          <p:nvPr/>
        </p:nvSpPr>
        <p:spPr bwMode="auto">
          <a:xfrm rot="960000">
            <a:off x="7361238" y="4424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2" name="Siege_347">
            <a:extLst>
              <a:ext uri="{FF2B5EF4-FFF2-40B4-BE49-F238E27FC236}">
                <a16:creationId xmlns:a16="http://schemas.microsoft.com/office/drawing/2014/main" id="{BC3796E3-F3EC-4720-B9BB-6E6A550ACA38}"/>
              </a:ext>
            </a:extLst>
          </p:cNvPr>
          <p:cNvSpPr txBox="1">
            <a:spLocks noChangeArrowheads="1"/>
          </p:cNvSpPr>
          <p:nvPr/>
        </p:nvSpPr>
        <p:spPr bwMode="auto">
          <a:xfrm rot="840000">
            <a:off x="7392988" y="43164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3" name="Siege_346">
            <a:extLst>
              <a:ext uri="{FF2B5EF4-FFF2-40B4-BE49-F238E27FC236}">
                <a16:creationId xmlns:a16="http://schemas.microsoft.com/office/drawing/2014/main" id="{71ADC423-1FAF-4D86-A3C9-5A62350B9E81}"/>
              </a:ext>
            </a:extLst>
          </p:cNvPr>
          <p:cNvSpPr txBox="1">
            <a:spLocks noChangeArrowheads="1"/>
          </p:cNvSpPr>
          <p:nvPr/>
        </p:nvSpPr>
        <p:spPr bwMode="auto">
          <a:xfrm rot="720000">
            <a:off x="7424738" y="42179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4" name="Siege_345">
            <a:extLst>
              <a:ext uri="{FF2B5EF4-FFF2-40B4-BE49-F238E27FC236}">
                <a16:creationId xmlns:a16="http://schemas.microsoft.com/office/drawing/2014/main" id="{C745E700-D719-4297-8FA1-16C27906C898}"/>
              </a:ext>
            </a:extLst>
          </p:cNvPr>
          <p:cNvSpPr txBox="1">
            <a:spLocks noChangeArrowheads="1"/>
          </p:cNvSpPr>
          <p:nvPr/>
        </p:nvSpPr>
        <p:spPr bwMode="auto">
          <a:xfrm rot="600000">
            <a:off x="7459663" y="4111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5" name="Siege_192">
            <a:extLst>
              <a:ext uri="{FF2B5EF4-FFF2-40B4-BE49-F238E27FC236}">
                <a16:creationId xmlns:a16="http://schemas.microsoft.com/office/drawing/2014/main" id="{C5B042E4-7E55-4C62-8D66-BA0C6BA31512}"/>
              </a:ext>
            </a:extLst>
          </p:cNvPr>
          <p:cNvSpPr txBox="1">
            <a:spLocks noChangeArrowheads="1"/>
          </p:cNvSpPr>
          <p:nvPr/>
        </p:nvSpPr>
        <p:spPr bwMode="auto">
          <a:xfrm rot="120000">
            <a:off x="6286500" y="4138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BAHREIN</a:t>
            </a:r>
          </a:p>
        </p:txBody>
      </p:sp>
      <p:sp>
        <p:nvSpPr>
          <p:cNvPr id="4206" name="Siege_191">
            <a:extLst>
              <a:ext uri="{FF2B5EF4-FFF2-40B4-BE49-F238E27FC236}">
                <a16:creationId xmlns:a16="http://schemas.microsoft.com/office/drawing/2014/main" id="{04AC58DB-EFE1-4181-A0C1-37948187EC41}"/>
              </a:ext>
            </a:extLst>
          </p:cNvPr>
          <p:cNvSpPr txBox="1">
            <a:spLocks noChangeArrowheads="1"/>
          </p:cNvSpPr>
          <p:nvPr/>
        </p:nvSpPr>
        <p:spPr bwMode="auto">
          <a:xfrm rot="-182788">
            <a:off x="6292850" y="40322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BANGLADESH</a:t>
            </a:r>
          </a:p>
        </p:txBody>
      </p:sp>
      <p:sp>
        <p:nvSpPr>
          <p:cNvPr id="4207" name="Siege_189">
            <a:extLst>
              <a:ext uri="{FF2B5EF4-FFF2-40B4-BE49-F238E27FC236}">
                <a16:creationId xmlns:a16="http://schemas.microsoft.com/office/drawing/2014/main" id="{97DFDE49-B380-47A2-B031-355A100F61A1}"/>
              </a:ext>
            </a:extLst>
          </p:cNvPr>
          <p:cNvSpPr txBox="1">
            <a:spLocks noChangeArrowheads="1"/>
          </p:cNvSpPr>
          <p:nvPr/>
        </p:nvSpPr>
        <p:spPr bwMode="auto">
          <a:xfrm rot="-480000">
            <a:off x="6269038" y="38020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BELARUS</a:t>
            </a:r>
          </a:p>
        </p:txBody>
      </p:sp>
      <p:sp>
        <p:nvSpPr>
          <p:cNvPr id="4208" name="Siege_188">
            <a:extLst>
              <a:ext uri="{FF2B5EF4-FFF2-40B4-BE49-F238E27FC236}">
                <a16:creationId xmlns:a16="http://schemas.microsoft.com/office/drawing/2014/main" id="{1710C7FF-C7F8-4EC2-9644-3FD37508DBEC}"/>
              </a:ext>
            </a:extLst>
          </p:cNvPr>
          <p:cNvSpPr txBox="1">
            <a:spLocks noChangeArrowheads="1"/>
          </p:cNvSpPr>
          <p:nvPr/>
        </p:nvSpPr>
        <p:spPr bwMode="auto">
          <a:xfrm rot="-720000">
            <a:off x="6248400" y="36861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chemeClr val="tx1"/>
                </a:solidFill>
                <a:cs typeface="Times New Roman" panose="02020603050405020304" pitchFamily="18" charset="0"/>
              </a:rPr>
              <a:t>BELIZE</a:t>
            </a:r>
          </a:p>
        </p:txBody>
      </p:sp>
      <p:sp>
        <p:nvSpPr>
          <p:cNvPr id="4209" name="Siege_186">
            <a:extLst>
              <a:ext uri="{FF2B5EF4-FFF2-40B4-BE49-F238E27FC236}">
                <a16:creationId xmlns:a16="http://schemas.microsoft.com/office/drawing/2014/main" id="{E1430FDF-445A-4182-A790-FDD604B0FD0A}"/>
              </a:ext>
            </a:extLst>
          </p:cNvPr>
          <p:cNvSpPr txBox="1">
            <a:spLocks noChangeArrowheads="1"/>
          </p:cNvSpPr>
          <p:nvPr/>
        </p:nvSpPr>
        <p:spPr bwMode="auto">
          <a:xfrm rot="-1140000">
            <a:off x="6188075" y="3481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BHOUTAN</a:t>
            </a:r>
          </a:p>
        </p:txBody>
      </p:sp>
      <p:sp>
        <p:nvSpPr>
          <p:cNvPr id="4210" name="Siege_156">
            <a:extLst>
              <a:ext uri="{FF2B5EF4-FFF2-40B4-BE49-F238E27FC236}">
                <a16:creationId xmlns:a16="http://schemas.microsoft.com/office/drawing/2014/main" id="{8F02BF46-5534-4FE4-9A72-DA1325BE86B1}"/>
              </a:ext>
            </a:extLst>
          </p:cNvPr>
          <p:cNvSpPr txBox="1">
            <a:spLocks noChangeArrowheads="1"/>
          </p:cNvSpPr>
          <p:nvPr/>
        </p:nvSpPr>
        <p:spPr bwMode="auto">
          <a:xfrm rot="2160000">
            <a:off x="2974576" y="314362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GAMBIE</a:t>
            </a:r>
          </a:p>
        </p:txBody>
      </p:sp>
      <p:sp>
        <p:nvSpPr>
          <p:cNvPr id="4212" name="Siege_184">
            <a:extLst>
              <a:ext uri="{FF2B5EF4-FFF2-40B4-BE49-F238E27FC236}">
                <a16:creationId xmlns:a16="http://schemas.microsoft.com/office/drawing/2014/main" id="{1EE3B96D-FA30-41C9-AE3E-54FEB812B10F}"/>
              </a:ext>
            </a:extLst>
          </p:cNvPr>
          <p:cNvSpPr txBox="1">
            <a:spLocks noChangeArrowheads="1"/>
          </p:cNvSpPr>
          <p:nvPr/>
        </p:nvSpPr>
        <p:spPr bwMode="auto">
          <a:xfrm rot="19892559">
            <a:off x="6084888" y="32527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BOSNIE-</a:t>
            </a:r>
          </a:p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HERZEGOVINE</a:t>
            </a:r>
          </a:p>
        </p:txBody>
      </p:sp>
      <p:sp>
        <p:nvSpPr>
          <p:cNvPr id="2" name="Siege_183">
            <a:extLst>
              <a:ext uri="{FF2B5EF4-FFF2-40B4-BE49-F238E27FC236}">
                <a16:creationId xmlns:a16="http://schemas.microsoft.com/office/drawing/2014/main" id="{174EDC11-4D1F-4141-818A-B7413233CE98}"/>
              </a:ext>
            </a:extLst>
          </p:cNvPr>
          <p:cNvSpPr txBox="1">
            <a:spLocks noChangeArrowheads="1"/>
          </p:cNvSpPr>
          <p:nvPr/>
        </p:nvSpPr>
        <p:spPr bwMode="auto">
          <a:xfrm rot="1393723">
            <a:off x="5470525" y="45116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BURUNDI</a:t>
            </a:r>
          </a:p>
        </p:txBody>
      </p:sp>
      <p:sp>
        <p:nvSpPr>
          <p:cNvPr id="4213" name="Siege_182">
            <a:extLst>
              <a:ext uri="{FF2B5EF4-FFF2-40B4-BE49-F238E27FC236}">
                <a16:creationId xmlns:a16="http://schemas.microsoft.com/office/drawing/2014/main" id="{825E42A9-2D88-4F48-A104-5843A277DFB9}"/>
              </a:ext>
            </a:extLst>
          </p:cNvPr>
          <p:cNvSpPr txBox="1">
            <a:spLocks noChangeArrowheads="1"/>
          </p:cNvSpPr>
          <p:nvPr/>
        </p:nvSpPr>
        <p:spPr bwMode="auto">
          <a:xfrm rot="-1980000">
            <a:off x="6011863" y="31464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BOTSWANA</a:t>
            </a:r>
          </a:p>
        </p:txBody>
      </p:sp>
      <p:sp>
        <p:nvSpPr>
          <p:cNvPr id="4215" name="Siege_181">
            <a:extLst>
              <a:ext uri="{FF2B5EF4-FFF2-40B4-BE49-F238E27FC236}">
                <a16:creationId xmlns:a16="http://schemas.microsoft.com/office/drawing/2014/main" id="{1790E034-7BD7-4A2A-A325-7CE8F79A26F7}"/>
              </a:ext>
            </a:extLst>
          </p:cNvPr>
          <p:cNvSpPr txBox="1">
            <a:spLocks noChangeArrowheads="1"/>
          </p:cNvSpPr>
          <p:nvPr/>
        </p:nvSpPr>
        <p:spPr bwMode="auto">
          <a:xfrm rot="19440000">
            <a:off x="5969000" y="30686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BRUNEI</a:t>
            </a:r>
          </a:p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DARUSSALAM</a:t>
            </a:r>
          </a:p>
          <a:p>
            <a:pPr eaLnBrk="1" hangingPunct="1">
              <a:defRPr/>
            </a:pPr>
            <a:endParaRPr lang="fr-FR" altLang="fr-FR" sz="35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iege_180">
            <a:extLst>
              <a:ext uri="{FF2B5EF4-FFF2-40B4-BE49-F238E27FC236}">
                <a16:creationId xmlns:a16="http://schemas.microsoft.com/office/drawing/2014/main" id="{2244D64B-D93D-48D3-80F4-E6AF9EE1C6CC}"/>
              </a:ext>
            </a:extLst>
          </p:cNvPr>
          <p:cNvSpPr txBox="1">
            <a:spLocks noChangeArrowheads="1"/>
          </p:cNvSpPr>
          <p:nvPr/>
        </p:nvSpPr>
        <p:spPr bwMode="auto">
          <a:xfrm rot="-2400000">
            <a:off x="5876925" y="29638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chemeClr val="tx1"/>
                </a:solidFill>
                <a:cs typeface="Times New Roman" panose="02020603050405020304" pitchFamily="18" charset="0"/>
              </a:rPr>
              <a:t>BULGARIE</a:t>
            </a:r>
          </a:p>
        </p:txBody>
      </p:sp>
      <p:sp>
        <p:nvSpPr>
          <p:cNvPr id="4216" name="Siege_179">
            <a:extLst>
              <a:ext uri="{FF2B5EF4-FFF2-40B4-BE49-F238E27FC236}">
                <a16:creationId xmlns:a16="http://schemas.microsoft.com/office/drawing/2014/main" id="{36119443-2283-4DC9-A01E-9724DB427673}"/>
              </a:ext>
            </a:extLst>
          </p:cNvPr>
          <p:cNvSpPr txBox="1">
            <a:spLocks noChangeArrowheads="1"/>
          </p:cNvSpPr>
          <p:nvPr/>
        </p:nvSpPr>
        <p:spPr bwMode="auto">
          <a:xfrm rot="-2580000">
            <a:off x="5816600" y="2886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BURKINA FASO</a:t>
            </a:r>
          </a:p>
        </p:txBody>
      </p:sp>
      <p:sp>
        <p:nvSpPr>
          <p:cNvPr id="4217" name="Siege_177">
            <a:extLst>
              <a:ext uri="{FF2B5EF4-FFF2-40B4-BE49-F238E27FC236}">
                <a16:creationId xmlns:a16="http://schemas.microsoft.com/office/drawing/2014/main" id="{D01378F1-FD45-4452-A158-CED580D03749}"/>
              </a:ext>
            </a:extLst>
          </p:cNvPr>
          <p:cNvSpPr txBox="1">
            <a:spLocks noChangeArrowheads="1"/>
          </p:cNvSpPr>
          <p:nvPr/>
        </p:nvSpPr>
        <p:spPr bwMode="auto">
          <a:xfrm rot="-3000000">
            <a:off x="5661025" y="2722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CAMBODGE</a:t>
            </a:r>
          </a:p>
        </p:txBody>
      </p:sp>
      <p:sp>
        <p:nvSpPr>
          <p:cNvPr id="4218" name="Siege_175">
            <a:extLst>
              <a:ext uri="{FF2B5EF4-FFF2-40B4-BE49-F238E27FC236}">
                <a16:creationId xmlns:a16="http://schemas.microsoft.com/office/drawing/2014/main" id="{8B121337-034E-4F92-93AC-A74CD1026463}"/>
              </a:ext>
            </a:extLst>
          </p:cNvPr>
          <p:cNvSpPr txBox="1">
            <a:spLocks noChangeArrowheads="1"/>
          </p:cNvSpPr>
          <p:nvPr/>
        </p:nvSpPr>
        <p:spPr bwMode="auto">
          <a:xfrm rot="-4020000">
            <a:off x="5205413" y="24368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CANADA</a:t>
            </a:r>
          </a:p>
        </p:txBody>
      </p:sp>
      <p:sp>
        <p:nvSpPr>
          <p:cNvPr id="4219" name="Siege_174">
            <a:extLst>
              <a:ext uri="{FF2B5EF4-FFF2-40B4-BE49-F238E27FC236}">
                <a16:creationId xmlns:a16="http://schemas.microsoft.com/office/drawing/2014/main" id="{F2F0E8C5-7DFC-456F-B9A0-EFB1980A3A30}"/>
              </a:ext>
            </a:extLst>
          </p:cNvPr>
          <p:cNvSpPr txBox="1">
            <a:spLocks noChangeArrowheads="1"/>
          </p:cNvSpPr>
          <p:nvPr/>
        </p:nvSpPr>
        <p:spPr bwMode="auto">
          <a:xfrm rot="-4260000">
            <a:off x="5100638" y="23955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CHYPRE</a:t>
            </a:r>
          </a:p>
        </p:txBody>
      </p:sp>
      <p:sp>
        <p:nvSpPr>
          <p:cNvPr id="4220" name="Siege_173">
            <a:extLst>
              <a:ext uri="{FF2B5EF4-FFF2-40B4-BE49-F238E27FC236}">
                <a16:creationId xmlns:a16="http://schemas.microsoft.com/office/drawing/2014/main" id="{28ABB998-C6A3-4EDC-BE2C-6AA3753C492F}"/>
              </a:ext>
            </a:extLst>
          </p:cNvPr>
          <p:cNvSpPr txBox="1">
            <a:spLocks noChangeArrowheads="1"/>
          </p:cNvSpPr>
          <p:nvPr/>
        </p:nvSpPr>
        <p:spPr bwMode="auto">
          <a:xfrm rot="-4440000">
            <a:off x="4997450" y="2360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COLOMBIE</a:t>
            </a:r>
          </a:p>
        </p:txBody>
      </p:sp>
      <p:sp>
        <p:nvSpPr>
          <p:cNvPr id="4221" name="Siege_172">
            <a:extLst>
              <a:ext uri="{FF2B5EF4-FFF2-40B4-BE49-F238E27FC236}">
                <a16:creationId xmlns:a16="http://schemas.microsoft.com/office/drawing/2014/main" id="{09768EDD-E336-4907-A976-1EB2B473316F}"/>
              </a:ext>
            </a:extLst>
          </p:cNvPr>
          <p:cNvSpPr txBox="1">
            <a:spLocks noChangeArrowheads="1"/>
          </p:cNvSpPr>
          <p:nvPr/>
        </p:nvSpPr>
        <p:spPr bwMode="auto">
          <a:xfrm rot="-4680000">
            <a:off x="4887913" y="2335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COMORES</a:t>
            </a:r>
          </a:p>
        </p:txBody>
      </p:sp>
      <p:sp>
        <p:nvSpPr>
          <p:cNvPr id="4222" name="Siege_171">
            <a:extLst>
              <a:ext uri="{FF2B5EF4-FFF2-40B4-BE49-F238E27FC236}">
                <a16:creationId xmlns:a16="http://schemas.microsoft.com/office/drawing/2014/main" id="{CFC88131-4C31-47F3-8F39-2718574D36F2}"/>
              </a:ext>
            </a:extLst>
          </p:cNvPr>
          <p:cNvSpPr txBox="1">
            <a:spLocks noChangeArrowheads="1"/>
          </p:cNvSpPr>
          <p:nvPr/>
        </p:nvSpPr>
        <p:spPr bwMode="auto">
          <a:xfrm rot="-4860000">
            <a:off x="4781550" y="2314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CONGO</a:t>
            </a:r>
          </a:p>
        </p:txBody>
      </p:sp>
      <p:sp>
        <p:nvSpPr>
          <p:cNvPr id="4223" name="Siege_169">
            <a:extLst>
              <a:ext uri="{FF2B5EF4-FFF2-40B4-BE49-F238E27FC236}">
                <a16:creationId xmlns:a16="http://schemas.microsoft.com/office/drawing/2014/main" id="{A5E546DB-DBB9-4181-B282-461148854C4D}"/>
              </a:ext>
            </a:extLst>
          </p:cNvPr>
          <p:cNvSpPr txBox="1">
            <a:spLocks noChangeArrowheads="1"/>
          </p:cNvSpPr>
          <p:nvPr/>
        </p:nvSpPr>
        <p:spPr bwMode="auto">
          <a:xfrm rot="-5039261">
            <a:off x="4657725" y="2293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COSTA RICA</a:t>
            </a:r>
          </a:p>
        </p:txBody>
      </p:sp>
      <p:sp>
        <p:nvSpPr>
          <p:cNvPr id="4224" name="Siege_168">
            <a:extLst>
              <a:ext uri="{FF2B5EF4-FFF2-40B4-BE49-F238E27FC236}">
                <a16:creationId xmlns:a16="http://schemas.microsoft.com/office/drawing/2014/main" id="{D5AD91FF-D07F-4592-B739-4EC381D522F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535488" y="2295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DANEMARK</a:t>
            </a:r>
          </a:p>
        </p:txBody>
      </p:sp>
      <p:sp>
        <p:nvSpPr>
          <p:cNvPr id="4225" name="Siege_164">
            <a:extLst>
              <a:ext uri="{FF2B5EF4-FFF2-40B4-BE49-F238E27FC236}">
                <a16:creationId xmlns:a16="http://schemas.microsoft.com/office/drawing/2014/main" id="{8D0AC1E4-EAF8-4EC8-9CBF-A5ED1BB564B7}"/>
              </a:ext>
            </a:extLst>
          </p:cNvPr>
          <p:cNvSpPr txBox="1">
            <a:spLocks noChangeArrowheads="1"/>
          </p:cNvSpPr>
          <p:nvPr/>
        </p:nvSpPr>
        <p:spPr bwMode="auto">
          <a:xfrm rot="4738425">
            <a:off x="4203700" y="23209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chemeClr val="tx1"/>
                </a:solidFill>
                <a:cs typeface="Times New Roman" panose="02020603050405020304" pitchFamily="18" charset="0"/>
              </a:rPr>
              <a:t>EL SALVADOR</a:t>
            </a:r>
          </a:p>
        </p:txBody>
      </p:sp>
      <p:sp>
        <p:nvSpPr>
          <p:cNvPr id="4226" name="Siege_163">
            <a:extLst>
              <a:ext uri="{FF2B5EF4-FFF2-40B4-BE49-F238E27FC236}">
                <a16:creationId xmlns:a16="http://schemas.microsoft.com/office/drawing/2014/main" id="{2125C705-7D87-4ABF-B19B-334E65558ABC}"/>
              </a:ext>
            </a:extLst>
          </p:cNvPr>
          <p:cNvSpPr txBox="1">
            <a:spLocks noChangeArrowheads="1"/>
          </p:cNvSpPr>
          <p:nvPr/>
        </p:nvSpPr>
        <p:spPr bwMode="auto">
          <a:xfrm rot="4588102">
            <a:off x="4100513" y="23368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ERYTHREE</a:t>
            </a:r>
          </a:p>
        </p:txBody>
      </p:sp>
      <p:sp>
        <p:nvSpPr>
          <p:cNvPr id="4228" name="Siege_161">
            <a:extLst>
              <a:ext uri="{FF2B5EF4-FFF2-40B4-BE49-F238E27FC236}">
                <a16:creationId xmlns:a16="http://schemas.microsoft.com/office/drawing/2014/main" id="{5CE35079-4999-4446-A6E0-E4BDB6AC6933}"/>
              </a:ext>
            </a:extLst>
          </p:cNvPr>
          <p:cNvSpPr txBox="1">
            <a:spLocks noChangeArrowheads="1"/>
          </p:cNvSpPr>
          <p:nvPr/>
        </p:nvSpPr>
        <p:spPr bwMode="auto">
          <a:xfrm rot="3969566">
            <a:off x="3686844" y="24829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EX-REP. YOUG.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DE MACEDOINE</a:t>
            </a:r>
          </a:p>
        </p:txBody>
      </p:sp>
      <p:sp>
        <p:nvSpPr>
          <p:cNvPr id="4" name="Siege_160">
            <a:extLst>
              <a:ext uri="{FF2B5EF4-FFF2-40B4-BE49-F238E27FC236}">
                <a16:creationId xmlns:a16="http://schemas.microsoft.com/office/drawing/2014/main" id="{CCA677EA-0536-4A03-959B-C201890E925B}"/>
              </a:ext>
            </a:extLst>
          </p:cNvPr>
          <p:cNvSpPr txBox="1">
            <a:spLocks noChangeArrowheads="1"/>
          </p:cNvSpPr>
          <p:nvPr/>
        </p:nvSpPr>
        <p:spPr bwMode="auto">
          <a:xfrm rot="3284831">
            <a:off x="3334063" y="27092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FEDERATION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DE RUSSIE</a:t>
            </a:r>
            <a:endParaRPr lang="fr-FR" altLang="fr-FR" sz="35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29" name="Siege_158">
            <a:extLst>
              <a:ext uri="{FF2B5EF4-FFF2-40B4-BE49-F238E27FC236}">
                <a16:creationId xmlns:a16="http://schemas.microsoft.com/office/drawing/2014/main" id="{5F876D19-D175-4F58-B22A-A87BBE03ED8E}"/>
              </a:ext>
            </a:extLst>
          </p:cNvPr>
          <p:cNvSpPr txBox="1">
            <a:spLocks noChangeArrowheads="1"/>
          </p:cNvSpPr>
          <p:nvPr/>
        </p:nvSpPr>
        <p:spPr bwMode="auto">
          <a:xfrm rot="2580000">
            <a:off x="3105764" y="29588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FRANCE</a:t>
            </a:r>
          </a:p>
        </p:txBody>
      </p:sp>
      <p:sp>
        <p:nvSpPr>
          <p:cNvPr id="4230" name="Siege_157">
            <a:extLst>
              <a:ext uri="{FF2B5EF4-FFF2-40B4-BE49-F238E27FC236}">
                <a16:creationId xmlns:a16="http://schemas.microsoft.com/office/drawing/2014/main" id="{A0D36C42-5E51-44B1-AB50-9704367374B9}"/>
              </a:ext>
            </a:extLst>
          </p:cNvPr>
          <p:cNvSpPr txBox="1">
            <a:spLocks noChangeArrowheads="1"/>
          </p:cNvSpPr>
          <p:nvPr/>
        </p:nvSpPr>
        <p:spPr bwMode="auto">
          <a:xfrm rot="2400000">
            <a:off x="3035665" y="304773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GABON</a:t>
            </a:r>
          </a:p>
        </p:txBody>
      </p:sp>
      <p:sp>
        <p:nvSpPr>
          <p:cNvPr id="4231" name="Siege_155">
            <a:extLst>
              <a:ext uri="{FF2B5EF4-FFF2-40B4-BE49-F238E27FC236}">
                <a16:creationId xmlns:a16="http://schemas.microsoft.com/office/drawing/2014/main" id="{61E26C4A-2B48-4CFF-AF50-80C101D30B26}"/>
              </a:ext>
            </a:extLst>
          </p:cNvPr>
          <p:cNvSpPr txBox="1">
            <a:spLocks noChangeArrowheads="1"/>
          </p:cNvSpPr>
          <p:nvPr/>
        </p:nvSpPr>
        <p:spPr bwMode="auto">
          <a:xfrm rot="1980000">
            <a:off x="2911786" y="323363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GHANA</a:t>
            </a:r>
          </a:p>
        </p:txBody>
      </p:sp>
      <p:sp>
        <p:nvSpPr>
          <p:cNvPr id="4232" name="Siege_154">
            <a:extLst>
              <a:ext uri="{FF2B5EF4-FFF2-40B4-BE49-F238E27FC236}">
                <a16:creationId xmlns:a16="http://schemas.microsoft.com/office/drawing/2014/main" id="{F59D5CB4-218C-4672-90D9-EFB9F9775D0A}"/>
              </a:ext>
            </a:extLst>
          </p:cNvPr>
          <p:cNvSpPr txBox="1">
            <a:spLocks noChangeArrowheads="1"/>
          </p:cNvSpPr>
          <p:nvPr/>
        </p:nvSpPr>
        <p:spPr bwMode="auto">
          <a:xfrm rot="1740000">
            <a:off x="2861011" y="33262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GRECE</a:t>
            </a:r>
          </a:p>
        </p:txBody>
      </p:sp>
      <p:sp>
        <p:nvSpPr>
          <p:cNvPr id="4233" name="Siege_153">
            <a:extLst>
              <a:ext uri="{FF2B5EF4-FFF2-40B4-BE49-F238E27FC236}">
                <a16:creationId xmlns:a16="http://schemas.microsoft.com/office/drawing/2014/main" id="{0E39F739-FA71-42BE-B46B-503004EFDB43}"/>
              </a:ext>
            </a:extLst>
          </p:cNvPr>
          <p:cNvSpPr txBox="1">
            <a:spLocks noChangeArrowheads="1"/>
          </p:cNvSpPr>
          <p:nvPr/>
        </p:nvSpPr>
        <p:spPr bwMode="auto">
          <a:xfrm rot="1560000">
            <a:off x="2829836" y="3431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GRENADE</a:t>
            </a:r>
          </a:p>
        </p:txBody>
      </p:sp>
      <p:sp>
        <p:nvSpPr>
          <p:cNvPr id="4234" name="Siege_152">
            <a:extLst>
              <a:ext uri="{FF2B5EF4-FFF2-40B4-BE49-F238E27FC236}">
                <a16:creationId xmlns:a16="http://schemas.microsoft.com/office/drawing/2014/main" id="{53B65B84-7EF5-4F31-BAA8-7A0604064162}"/>
              </a:ext>
            </a:extLst>
          </p:cNvPr>
          <p:cNvSpPr txBox="1">
            <a:spLocks noChangeArrowheads="1"/>
          </p:cNvSpPr>
          <p:nvPr/>
        </p:nvSpPr>
        <p:spPr bwMode="auto">
          <a:xfrm rot="1296639">
            <a:off x="2787923" y="35378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GUATEMALA</a:t>
            </a:r>
          </a:p>
        </p:txBody>
      </p:sp>
      <p:sp>
        <p:nvSpPr>
          <p:cNvPr id="4235" name="Siege_149">
            <a:extLst>
              <a:ext uri="{FF2B5EF4-FFF2-40B4-BE49-F238E27FC236}">
                <a16:creationId xmlns:a16="http://schemas.microsoft.com/office/drawing/2014/main" id="{90EF1CB6-EE51-4C72-A19F-967308EFA6D5}"/>
              </a:ext>
            </a:extLst>
          </p:cNvPr>
          <p:cNvSpPr txBox="1">
            <a:spLocks noChangeArrowheads="1"/>
          </p:cNvSpPr>
          <p:nvPr/>
        </p:nvSpPr>
        <p:spPr bwMode="auto">
          <a:xfrm rot="508972">
            <a:off x="2714388" y="386700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GUINÉE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EQUATORIALE</a:t>
            </a:r>
          </a:p>
        </p:txBody>
      </p:sp>
      <p:sp>
        <p:nvSpPr>
          <p:cNvPr id="4236" name="Siege_148">
            <a:extLst>
              <a:ext uri="{FF2B5EF4-FFF2-40B4-BE49-F238E27FC236}">
                <a16:creationId xmlns:a16="http://schemas.microsoft.com/office/drawing/2014/main" id="{BE838ECD-D53C-4372-9372-061626D096CC}"/>
              </a:ext>
            </a:extLst>
          </p:cNvPr>
          <p:cNvSpPr txBox="1">
            <a:spLocks noChangeArrowheads="1"/>
          </p:cNvSpPr>
          <p:nvPr/>
        </p:nvSpPr>
        <p:spPr bwMode="auto">
          <a:xfrm rot="-1414253">
            <a:off x="3519488" y="44751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JAPON</a:t>
            </a:r>
          </a:p>
        </p:txBody>
      </p:sp>
      <p:sp>
        <p:nvSpPr>
          <p:cNvPr id="4238" name="Siege_145">
            <a:extLst>
              <a:ext uri="{FF2B5EF4-FFF2-40B4-BE49-F238E27FC236}">
                <a16:creationId xmlns:a16="http://schemas.microsoft.com/office/drawing/2014/main" id="{81CEFEAB-FF06-4574-A622-84F1AD0E3B9A}"/>
              </a:ext>
            </a:extLst>
          </p:cNvPr>
          <p:cNvSpPr txBox="1">
            <a:spLocks noChangeArrowheads="1"/>
          </p:cNvSpPr>
          <p:nvPr/>
        </p:nvSpPr>
        <p:spPr bwMode="auto">
          <a:xfrm rot="-120000">
            <a:off x="2702323" y="41884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HONDURAS</a:t>
            </a:r>
          </a:p>
        </p:txBody>
      </p:sp>
      <p:sp>
        <p:nvSpPr>
          <p:cNvPr id="5" name="Siege_144">
            <a:extLst>
              <a:ext uri="{FF2B5EF4-FFF2-40B4-BE49-F238E27FC236}">
                <a16:creationId xmlns:a16="http://schemas.microsoft.com/office/drawing/2014/main" id="{CDC4AFC0-FFFB-4CB0-8682-D85A3374F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138" y="40560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MEXIQUE</a:t>
            </a:r>
          </a:p>
        </p:txBody>
      </p:sp>
      <p:sp>
        <p:nvSpPr>
          <p:cNvPr id="4240" name="Siege_143">
            <a:extLst>
              <a:ext uri="{FF2B5EF4-FFF2-40B4-BE49-F238E27FC236}">
                <a16:creationId xmlns:a16="http://schemas.microsoft.com/office/drawing/2014/main" id="{312B7008-530C-4B56-B59A-2EEEA03EF819}"/>
              </a:ext>
            </a:extLst>
          </p:cNvPr>
          <p:cNvSpPr txBox="1">
            <a:spLocks noChangeArrowheads="1"/>
          </p:cNvSpPr>
          <p:nvPr/>
        </p:nvSpPr>
        <p:spPr bwMode="auto">
          <a:xfrm rot="-467343">
            <a:off x="2717128" y="429119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ÎLES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MARSHALL</a:t>
            </a:r>
          </a:p>
        </p:txBody>
      </p:sp>
      <p:sp>
        <p:nvSpPr>
          <p:cNvPr id="6" name="Siege_141">
            <a:extLst>
              <a:ext uri="{FF2B5EF4-FFF2-40B4-BE49-F238E27FC236}">
                <a16:creationId xmlns:a16="http://schemas.microsoft.com/office/drawing/2014/main" id="{239C11C1-1605-4C7A-A657-1976427AD391}"/>
              </a:ext>
            </a:extLst>
          </p:cNvPr>
          <p:cNvSpPr txBox="1">
            <a:spLocks noChangeArrowheads="1"/>
          </p:cNvSpPr>
          <p:nvPr/>
        </p:nvSpPr>
        <p:spPr bwMode="auto">
          <a:xfrm rot="20571364">
            <a:off x="2740984" y="45396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INDE</a:t>
            </a:r>
          </a:p>
          <a:p>
            <a:pPr algn="r" eaLnBrk="1" hangingPunct="1"/>
            <a:endParaRPr lang="fr-FR" altLang="fr-FR" sz="3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41" name="Siege_140">
            <a:extLst>
              <a:ext uri="{FF2B5EF4-FFF2-40B4-BE49-F238E27FC236}">
                <a16:creationId xmlns:a16="http://schemas.microsoft.com/office/drawing/2014/main" id="{27094C0E-45AC-4765-A4FC-F3EC3330BAD9}"/>
              </a:ext>
            </a:extLst>
          </p:cNvPr>
          <p:cNvSpPr txBox="1">
            <a:spLocks noChangeArrowheads="1"/>
          </p:cNvSpPr>
          <p:nvPr/>
        </p:nvSpPr>
        <p:spPr bwMode="auto">
          <a:xfrm rot="20421146">
            <a:off x="2767587" y="461699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INDONESIE</a:t>
            </a:r>
            <a:endParaRPr lang="fr-FR" altLang="fr-FR" sz="3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42" name="Siege_138">
            <a:extLst>
              <a:ext uri="{FF2B5EF4-FFF2-40B4-BE49-F238E27FC236}">
                <a16:creationId xmlns:a16="http://schemas.microsoft.com/office/drawing/2014/main" id="{671BC794-E6B7-4ECA-A58E-CCEEFF33BA98}"/>
              </a:ext>
            </a:extLst>
          </p:cNvPr>
          <p:cNvSpPr txBox="1">
            <a:spLocks noChangeArrowheads="1"/>
          </p:cNvSpPr>
          <p:nvPr/>
        </p:nvSpPr>
        <p:spPr bwMode="auto">
          <a:xfrm rot="-486795">
            <a:off x="5894388" y="38528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MONGOLIE</a:t>
            </a:r>
          </a:p>
        </p:txBody>
      </p:sp>
      <p:sp>
        <p:nvSpPr>
          <p:cNvPr id="4243" name="Siege_255">
            <a:extLst>
              <a:ext uri="{FF2B5EF4-FFF2-40B4-BE49-F238E27FC236}">
                <a16:creationId xmlns:a16="http://schemas.microsoft.com/office/drawing/2014/main" id="{3CCEA925-9F03-47FD-9B96-D6211153C3A1}"/>
              </a:ext>
            </a:extLst>
          </p:cNvPr>
          <p:cNvSpPr txBox="1">
            <a:spLocks noChangeArrowheads="1"/>
          </p:cNvSpPr>
          <p:nvPr/>
        </p:nvSpPr>
        <p:spPr bwMode="auto">
          <a:xfrm rot="-1844074">
            <a:off x="2903538" y="49466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ISRAEL</a:t>
            </a:r>
          </a:p>
        </p:txBody>
      </p:sp>
      <p:sp>
        <p:nvSpPr>
          <p:cNvPr id="4244" name="Siege_254">
            <a:extLst>
              <a:ext uri="{FF2B5EF4-FFF2-40B4-BE49-F238E27FC236}">
                <a16:creationId xmlns:a16="http://schemas.microsoft.com/office/drawing/2014/main" id="{CB175452-967B-4CD9-9334-22239201BA3C}"/>
              </a:ext>
            </a:extLst>
          </p:cNvPr>
          <p:cNvSpPr txBox="1">
            <a:spLocks noChangeArrowheads="1"/>
          </p:cNvSpPr>
          <p:nvPr/>
        </p:nvSpPr>
        <p:spPr bwMode="auto">
          <a:xfrm rot="-1924503">
            <a:off x="3130155" y="4988153"/>
            <a:ext cx="165890" cy="69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ITALIE</a:t>
            </a:r>
          </a:p>
        </p:txBody>
      </p:sp>
      <p:sp>
        <p:nvSpPr>
          <p:cNvPr id="4245" name="Siege_253">
            <a:extLst>
              <a:ext uri="{FF2B5EF4-FFF2-40B4-BE49-F238E27FC236}">
                <a16:creationId xmlns:a16="http://schemas.microsoft.com/office/drawing/2014/main" id="{895AAD48-E00A-4EA7-97AB-3AE9548DF837}"/>
              </a:ext>
            </a:extLst>
          </p:cNvPr>
          <p:cNvSpPr txBox="1">
            <a:spLocks noChangeArrowheads="1"/>
          </p:cNvSpPr>
          <p:nvPr/>
        </p:nvSpPr>
        <p:spPr bwMode="auto">
          <a:xfrm rot="-360000">
            <a:off x="6665913" y="40306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JAMAIQUE</a:t>
            </a:r>
          </a:p>
        </p:txBody>
      </p:sp>
      <p:sp>
        <p:nvSpPr>
          <p:cNvPr id="4246" name="Siege_252">
            <a:extLst>
              <a:ext uri="{FF2B5EF4-FFF2-40B4-BE49-F238E27FC236}">
                <a16:creationId xmlns:a16="http://schemas.microsoft.com/office/drawing/2014/main" id="{56892BC2-2864-4AF6-A6D5-C223AE3B0D07}"/>
              </a:ext>
            </a:extLst>
          </p:cNvPr>
          <p:cNvSpPr txBox="1">
            <a:spLocks noChangeArrowheads="1"/>
          </p:cNvSpPr>
          <p:nvPr/>
        </p:nvSpPr>
        <p:spPr bwMode="auto">
          <a:xfrm rot="-478601">
            <a:off x="6657975" y="3927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JORDANIE</a:t>
            </a:r>
          </a:p>
        </p:txBody>
      </p:sp>
      <p:sp>
        <p:nvSpPr>
          <p:cNvPr id="4247" name="Siege_251">
            <a:extLst>
              <a:ext uri="{FF2B5EF4-FFF2-40B4-BE49-F238E27FC236}">
                <a16:creationId xmlns:a16="http://schemas.microsoft.com/office/drawing/2014/main" id="{27616DCC-0476-4765-946A-A3A0E4346EDD}"/>
              </a:ext>
            </a:extLst>
          </p:cNvPr>
          <p:cNvSpPr txBox="1">
            <a:spLocks noChangeArrowheads="1"/>
          </p:cNvSpPr>
          <p:nvPr/>
        </p:nvSpPr>
        <p:spPr bwMode="auto">
          <a:xfrm rot="-720000">
            <a:off x="6646863" y="3819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KAZAKHSTAN</a:t>
            </a:r>
          </a:p>
        </p:txBody>
      </p:sp>
      <p:sp>
        <p:nvSpPr>
          <p:cNvPr id="4248" name="Siege_249">
            <a:extLst>
              <a:ext uri="{FF2B5EF4-FFF2-40B4-BE49-F238E27FC236}">
                <a16:creationId xmlns:a16="http://schemas.microsoft.com/office/drawing/2014/main" id="{0BC016DC-A299-4759-B573-79F8B692FD92}"/>
              </a:ext>
            </a:extLst>
          </p:cNvPr>
          <p:cNvSpPr txBox="1">
            <a:spLocks noChangeArrowheads="1"/>
          </p:cNvSpPr>
          <p:nvPr/>
        </p:nvSpPr>
        <p:spPr bwMode="auto">
          <a:xfrm rot="-948192">
            <a:off x="6608763" y="3598863"/>
            <a:ext cx="3556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KOWEIT</a:t>
            </a:r>
          </a:p>
        </p:txBody>
      </p:sp>
      <p:sp>
        <p:nvSpPr>
          <p:cNvPr id="4249" name="Siege_250">
            <a:extLst>
              <a:ext uri="{FF2B5EF4-FFF2-40B4-BE49-F238E27FC236}">
                <a16:creationId xmlns:a16="http://schemas.microsoft.com/office/drawing/2014/main" id="{FE59D58E-E09D-4FCC-AF65-80FD4066C169}"/>
              </a:ext>
            </a:extLst>
          </p:cNvPr>
          <p:cNvSpPr txBox="1">
            <a:spLocks noChangeArrowheads="1"/>
          </p:cNvSpPr>
          <p:nvPr/>
        </p:nvSpPr>
        <p:spPr bwMode="auto">
          <a:xfrm rot="-776984">
            <a:off x="6630988" y="37068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KIRIBATI</a:t>
            </a:r>
          </a:p>
        </p:txBody>
      </p:sp>
      <p:sp>
        <p:nvSpPr>
          <p:cNvPr id="4250" name="Siege_247">
            <a:extLst>
              <a:ext uri="{FF2B5EF4-FFF2-40B4-BE49-F238E27FC236}">
                <a16:creationId xmlns:a16="http://schemas.microsoft.com/office/drawing/2014/main" id="{A07873F1-A402-4810-AAC8-CA9F32E4B267}"/>
              </a:ext>
            </a:extLst>
          </p:cNvPr>
          <p:cNvSpPr txBox="1">
            <a:spLocks noChangeArrowheads="1"/>
          </p:cNvSpPr>
          <p:nvPr/>
        </p:nvSpPr>
        <p:spPr bwMode="auto">
          <a:xfrm rot="-1440000">
            <a:off x="6546850" y="3382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LETTONIE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1" name="Siege_243">
            <a:extLst>
              <a:ext uri="{FF2B5EF4-FFF2-40B4-BE49-F238E27FC236}">
                <a16:creationId xmlns:a16="http://schemas.microsoft.com/office/drawing/2014/main" id="{F3BF3836-8B3C-4C9D-BB30-EE176CE61125}"/>
              </a:ext>
            </a:extLst>
          </p:cNvPr>
          <p:cNvSpPr txBox="1">
            <a:spLocks noChangeArrowheads="1"/>
          </p:cNvSpPr>
          <p:nvPr/>
        </p:nvSpPr>
        <p:spPr bwMode="auto">
          <a:xfrm rot="-2386539">
            <a:off x="6180138" y="2714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MADAGASCAR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2" name="Siege_242">
            <a:extLst>
              <a:ext uri="{FF2B5EF4-FFF2-40B4-BE49-F238E27FC236}">
                <a16:creationId xmlns:a16="http://schemas.microsoft.com/office/drawing/2014/main" id="{3A196D46-04F8-42CB-8413-3884DC5CBF86}"/>
              </a:ext>
            </a:extLst>
          </p:cNvPr>
          <p:cNvSpPr txBox="1">
            <a:spLocks noChangeArrowheads="1"/>
          </p:cNvSpPr>
          <p:nvPr/>
        </p:nvSpPr>
        <p:spPr bwMode="auto">
          <a:xfrm rot="-2556742">
            <a:off x="6113463" y="2627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MALAISIE</a:t>
            </a:r>
          </a:p>
        </p:txBody>
      </p:sp>
      <p:sp>
        <p:nvSpPr>
          <p:cNvPr id="4253" name="Siege_241">
            <a:extLst>
              <a:ext uri="{FF2B5EF4-FFF2-40B4-BE49-F238E27FC236}">
                <a16:creationId xmlns:a16="http://schemas.microsoft.com/office/drawing/2014/main" id="{F6E703A7-F450-4B0C-8C53-0CB407FBF2F9}"/>
              </a:ext>
            </a:extLst>
          </p:cNvPr>
          <p:cNvSpPr txBox="1">
            <a:spLocks noChangeArrowheads="1"/>
          </p:cNvSpPr>
          <p:nvPr/>
        </p:nvSpPr>
        <p:spPr bwMode="auto">
          <a:xfrm rot="-2580000">
            <a:off x="6018213" y="2547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MALAWI</a:t>
            </a:r>
          </a:p>
        </p:txBody>
      </p:sp>
      <p:sp>
        <p:nvSpPr>
          <p:cNvPr id="4254" name="Siege_239">
            <a:extLst>
              <a:ext uri="{FF2B5EF4-FFF2-40B4-BE49-F238E27FC236}">
                <a16:creationId xmlns:a16="http://schemas.microsoft.com/office/drawing/2014/main" id="{ED084849-79F0-4333-8758-B9C7C29E79FF}"/>
              </a:ext>
            </a:extLst>
          </p:cNvPr>
          <p:cNvSpPr txBox="1">
            <a:spLocks noChangeArrowheads="1"/>
          </p:cNvSpPr>
          <p:nvPr/>
        </p:nvSpPr>
        <p:spPr bwMode="auto">
          <a:xfrm rot="-2940000">
            <a:off x="5842794" y="2388394"/>
            <a:ext cx="431800" cy="6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MALI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5" name="Siege_147">
            <a:extLst>
              <a:ext uri="{FF2B5EF4-FFF2-40B4-BE49-F238E27FC236}">
                <a16:creationId xmlns:a16="http://schemas.microsoft.com/office/drawing/2014/main" id="{C6D27162-1F64-4236-9281-445215486E26}"/>
              </a:ext>
            </a:extLst>
          </p:cNvPr>
          <p:cNvSpPr txBox="1">
            <a:spLocks noChangeArrowheads="1"/>
          </p:cNvSpPr>
          <p:nvPr/>
        </p:nvSpPr>
        <p:spPr bwMode="auto">
          <a:xfrm rot="300000">
            <a:off x="2706088" y="398232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GUYANA</a:t>
            </a:r>
          </a:p>
        </p:txBody>
      </p:sp>
      <p:sp>
        <p:nvSpPr>
          <p:cNvPr id="4256" name="Siege_238">
            <a:extLst>
              <a:ext uri="{FF2B5EF4-FFF2-40B4-BE49-F238E27FC236}">
                <a16:creationId xmlns:a16="http://schemas.microsoft.com/office/drawing/2014/main" id="{3BD50BDD-4513-4719-B0BF-FC25A3DB167F}"/>
              </a:ext>
            </a:extLst>
          </p:cNvPr>
          <p:cNvSpPr txBox="1">
            <a:spLocks noChangeArrowheads="1"/>
          </p:cNvSpPr>
          <p:nvPr/>
        </p:nvSpPr>
        <p:spPr bwMode="auto">
          <a:xfrm rot="-3660000">
            <a:off x="5516563" y="2166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MALTE</a:t>
            </a:r>
          </a:p>
        </p:txBody>
      </p:sp>
      <p:sp>
        <p:nvSpPr>
          <p:cNvPr id="4257" name="Siege_237">
            <a:extLst>
              <a:ext uri="{FF2B5EF4-FFF2-40B4-BE49-F238E27FC236}">
                <a16:creationId xmlns:a16="http://schemas.microsoft.com/office/drawing/2014/main" id="{380A4A50-712A-4598-B39E-00144D0244C3}"/>
              </a:ext>
            </a:extLst>
          </p:cNvPr>
          <p:cNvSpPr txBox="1">
            <a:spLocks noChangeArrowheads="1"/>
          </p:cNvSpPr>
          <p:nvPr/>
        </p:nvSpPr>
        <p:spPr bwMode="auto">
          <a:xfrm rot="-3840000">
            <a:off x="5414963" y="21224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MAROC</a:t>
            </a:r>
          </a:p>
        </p:txBody>
      </p:sp>
      <p:sp>
        <p:nvSpPr>
          <p:cNvPr id="4258" name="Siege_235">
            <a:extLst>
              <a:ext uri="{FF2B5EF4-FFF2-40B4-BE49-F238E27FC236}">
                <a16:creationId xmlns:a16="http://schemas.microsoft.com/office/drawing/2014/main" id="{5878786A-1314-43FB-8985-2E7C668CE2A2}"/>
              </a:ext>
            </a:extLst>
          </p:cNvPr>
          <p:cNvSpPr txBox="1">
            <a:spLocks noChangeArrowheads="1"/>
          </p:cNvSpPr>
          <p:nvPr/>
        </p:nvSpPr>
        <p:spPr bwMode="auto">
          <a:xfrm rot="-4200000">
            <a:off x="5214938" y="20367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MAURITANIE</a:t>
            </a:r>
          </a:p>
        </p:txBody>
      </p:sp>
      <p:sp>
        <p:nvSpPr>
          <p:cNvPr id="4259" name="Siege_236">
            <a:extLst>
              <a:ext uri="{FF2B5EF4-FFF2-40B4-BE49-F238E27FC236}">
                <a16:creationId xmlns:a16="http://schemas.microsoft.com/office/drawing/2014/main" id="{E18A03AD-344D-4762-BF6C-3DAED623EFAD}"/>
              </a:ext>
            </a:extLst>
          </p:cNvPr>
          <p:cNvSpPr txBox="1">
            <a:spLocks noChangeArrowheads="1"/>
          </p:cNvSpPr>
          <p:nvPr/>
        </p:nvSpPr>
        <p:spPr bwMode="auto">
          <a:xfrm rot="-4020000">
            <a:off x="5308600" y="20732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MAURICE</a:t>
            </a:r>
            <a:endParaRPr lang="fr-FR" altLang="fr-FR" sz="3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60" name="Siege_234">
            <a:extLst>
              <a:ext uri="{FF2B5EF4-FFF2-40B4-BE49-F238E27FC236}">
                <a16:creationId xmlns:a16="http://schemas.microsoft.com/office/drawing/2014/main" id="{B85422AF-A711-4233-8FDF-5D2F9FEC4AC8}"/>
              </a:ext>
            </a:extLst>
          </p:cNvPr>
          <p:cNvSpPr txBox="1">
            <a:spLocks noChangeArrowheads="1"/>
          </p:cNvSpPr>
          <p:nvPr/>
        </p:nvSpPr>
        <p:spPr bwMode="auto">
          <a:xfrm rot="-4380000">
            <a:off x="4986338" y="19700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MONACO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61" name="Siege_229">
            <a:extLst>
              <a:ext uri="{FF2B5EF4-FFF2-40B4-BE49-F238E27FC236}">
                <a16:creationId xmlns:a16="http://schemas.microsoft.com/office/drawing/2014/main" id="{FCBCB011-A21D-454F-8166-3D4C9C83BE6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41825" y="1912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NAURU</a:t>
            </a:r>
          </a:p>
        </p:txBody>
      </p:sp>
      <p:sp>
        <p:nvSpPr>
          <p:cNvPr id="4262" name="Siege_233">
            <a:extLst>
              <a:ext uri="{FF2B5EF4-FFF2-40B4-BE49-F238E27FC236}">
                <a16:creationId xmlns:a16="http://schemas.microsoft.com/office/drawing/2014/main" id="{0B3DEA4C-E076-467F-8398-EC51DFB59432}"/>
              </a:ext>
            </a:extLst>
          </p:cNvPr>
          <p:cNvSpPr txBox="1">
            <a:spLocks noChangeArrowheads="1"/>
          </p:cNvSpPr>
          <p:nvPr/>
        </p:nvSpPr>
        <p:spPr bwMode="auto">
          <a:xfrm rot="-4560000">
            <a:off x="4881563" y="19462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MONTENEGRO</a:t>
            </a:r>
          </a:p>
        </p:txBody>
      </p:sp>
      <p:sp>
        <p:nvSpPr>
          <p:cNvPr id="4263" name="Siege_232">
            <a:extLst>
              <a:ext uri="{FF2B5EF4-FFF2-40B4-BE49-F238E27FC236}">
                <a16:creationId xmlns:a16="http://schemas.microsoft.com/office/drawing/2014/main" id="{42E93082-18E8-4108-99F8-CE522723AA49}"/>
              </a:ext>
            </a:extLst>
          </p:cNvPr>
          <p:cNvSpPr txBox="1">
            <a:spLocks noChangeArrowheads="1"/>
          </p:cNvSpPr>
          <p:nvPr/>
        </p:nvSpPr>
        <p:spPr bwMode="auto">
          <a:xfrm rot="-4915091">
            <a:off x="4754563" y="1933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MOZAMBIQUE</a:t>
            </a:r>
          </a:p>
        </p:txBody>
      </p:sp>
      <p:sp>
        <p:nvSpPr>
          <p:cNvPr id="4264" name="Siege_231">
            <a:extLst>
              <a:ext uri="{FF2B5EF4-FFF2-40B4-BE49-F238E27FC236}">
                <a16:creationId xmlns:a16="http://schemas.microsoft.com/office/drawing/2014/main" id="{78A2F0E5-ADBA-4AC4-951F-6D6EA89F7479}"/>
              </a:ext>
            </a:extLst>
          </p:cNvPr>
          <p:cNvSpPr txBox="1">
            <a:spLocks noChangeArrowheads="1"/>
          </p:cNvSpPr>
          <p:nvPr/>
        </p:nvSpPr>
        <p:spPr bwMode="auto">
          <a:xfrm rot="-5061660">
            <a:off x="4649788" y="1919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MYANMAR</a:t>
            </a:r>
          </a:p>
        </p:txBody>
      </p:sp>
      <p:sp>
        <p:nvSpPr>
          <p:cNvPr id="4265" name="Siege_230">
            <a:extLst>
              <a:ext uri="{FF2B5EF4-FFF2-40B4-BE49-F238E27FC236}">
                <a16:creationId xmlns:a16="http://schemas.microsoft.com/office/drawing/2014/main" id="{DC2DB15C-1AFF-4FAA-9C30-3966734F7D7E}"/>
              </a:ext>
            </a:extLst>
          </p:cNvPr>
          <p:cNvSpPr txBox="1">
            <a:spLocks noChangeArrowheads="1"/>
          </p:cNvSpPr>
          <p:nvPr/>
        </p:nvSpPr>
        <p:spPr bwMode="auto">
          <a:xfrm rot="-5100000">
            <a:off x="4552950" y="1919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NAMIBIE</a:t>
            </a:r>
          </a:p>
        </p:txBody>
      </p:sp>
      <p:sp>
        <p:nvSpPr>
          <p:cNvPr id="4266" name="Siege_227">
            <a:extLst>
              <a:ext uri="{FF2B5EF4-FFF2-40B4-BE49-F238E27FC236}">
                <a16:creationId xmlns:a16="http://schemas.microsoft.com/office/drawing/2014/main" id="{7DB6A3C1-2D8C-49D9-9463-C84C2D69D14D}"/>
              </a:ext>
            </a:extLst>
          </p:cNvPr>
          <p:cNvSpPr txBox="1">
            <a:spLocks noChangeArrowheads="1"/>
          </p:cNvSpPr>
          <p:nvPr/>
        </p:nvSpPr>
        <p:spPr bwMode="auto">
          <a:xfrm rot="5100000">
            <a:off x="4225925" y="19304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NIGER</a:t>
            </a:r>
          </a:p>
        </p:txBody>
      </p:sp>
      <p:sp>
        <p:nvSpPr>
          <p:cNvPr id="4267" name="Siege_226">
            <a:extLst>
              <a:ext uri="{FF2B5EF4-FFF2-40B4-BE49-F238E27FC236}">
                <a16:creationId xmlns:a16="http://schemas.microsoft.com/office/drawing/2014/main" id="{0AF37EB5-5D5B-4FDA-AA4E-8DA5EC36E354}"/>
              </a:ext>
            </a:extLst>
          </p:cNvPr>
          <p:cNvSpPr txBox="1">
            <a:spLocks noChangeArrowheads="1"/>
          </p:cNvSpPr>
          <p:nvPr/>
        </p:nvSpPr>
        <p:spPr bwMode="auto">
          <a:xfrm rot="4840894">
            <a:off x="4110038" y="1944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NORVEGE</a:t>
            </a:r>
          </a:p>
        </p:txBody>
      </p:sp>
      <p:sp>
        <p:nvSpPr>
          <p:cNvPr id="4268" name="Siege_225">
            <a:extLst>
              <a:ext uri="{FF2B5EF4-FFF2-40B4-BE49-F238E27FC236}">
                <a16:creationId xmlns:a16="http://schemas.microsoft.com/office/drawing/2014/main" id="{DC540E9F-37D3-4022-B608-520642C45AB0}"/>
              </a:ext>
            </a:extLst>
          </p:cNvPr>
          <p:cNvSpPr txBox="1">
            <a:spLocks noChangeArrowheads="1"/>
          </p:cNvSpPr>
          <p:nvPr/>
        </p:nvSpPr>
        <p:spPr bwMode="auto">
          <a:xfrm rot="4600680">
            <a:off x="3998913" y="19637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NOUVELLE-</a:t>
            </a:r>
          </a:p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ZELANDE</a:t>
            </a:r>
          </a:p>
        </p:txBody>
      </p:sp>
      <p:sp>
        <p:nvSpPr>
          <p:cNvPr id="4269" name="Siege_224">
            <a:extLst>
              <a:ext uri="{FF2B5EF4-FFF2-40B4-BE49-F238E27FC236}">
                <a16:creationId xmlns:a16="http://schemas.microsoft.com/office/drawing/2014/main" id="{B2735227-909D-4DC7-8064-498228E368EE}"/>
              </a:ext>
            </a:extLst>
          </p:cNvPr>
          <p:cNvSpPr txBox="1">
            <a:spLocks noChangeArrowheads="1"/>
          </p:cNvSpPr>
          <p:nvPr/>
        </p:nvSpPr>
        <p:spPr bwMode="auto">
          <a:xfrm rot="4446613">
            <a:off x="3886200" y="20050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OMAN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70" name="Siege_223">
            <a:extLst>
              <a:ext uri="{FF2B5EF4-FFF2-40B4-BE49-F238E27FC236}">
                <a16:creationId xmlns:a16="http://schemas.microsoft.com/office/drawing/2014/main" id="{0C800FBF-F01D-49A3-BB5C-7101E40CA6C0}"/>
              </a:ext>
            </a:extLst>
          </p:cNvPr>
          <p:cNvSpPr txBox="1">
            <a:spLocks noChangeArrowheads="1"/>
          </p:cNvSpPr>
          <p:nvPr/>
        </p:nvSpPr>
        <p:spPr bwMode="auto">
          <a:xfrm rot="4253428">
            <a:off x="3763963" y="2038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OUGANDA</a:t>
            </a:r>
          </a:p>
        </p:txBody>
      </p:sp>
      <p:sp>
        <p:nvSpPr>
          <p:cNvPr id="4271" name="Siege_222">
            <a:extLst>
              <a:ext uri="{FF2B5EF4-FFF2-40B4-BE49-F238E27FC236}">
                <a16:creationId xmlns:a16="http://schemas.microsoft.com/office/drawing/2014/main" id="{756E3E45-69EA-4F9C-A550-068C6CF8DD11}"/>
              </a:ext>
            </a:extLst>
          </p:cNvPr>
          <p:cNvSpPr txBox="1">
            <a:spLocks noChangeArrowheads="1"/>
          </p:cNvSpPr>
          <p:nvPr/>
        </p:nvSpPr>
        <p:spPr bwMode="auto">
          <a:xfrm rot="4122948">
            <a:off x="3686175" y="20748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OUZBEKISTAN</a:t>
            </a:r>
          </a:p>
        </p:txBody>
      </p:sp>
      <p:sp>
        <p:nvSpPr>
          <p:cNvPr id="4272" name="Siege_221">
            <a:extLst>
              <a:ext uri="{FF2B5EF4-FFF2-40B4-BE49-F238E27FC236}">
                <a16:creationId xmlns:a16="http://schemas.microsoft.com/office/drawing/2014/main" id="{09A3097A-D2AC-40FD-A6E0-1E33B59AD4BD}"/>
              </a:ext>
            </a:extLst>
          </p:cNvPr>
          <p:cNvSpPr txBox="1">
            <a:spLocks noChangeArrowheads="1"/>
          </p:cNvSpPr>
          <p:nvPr/>
        </p:nvSpPr>
        <p:spPr bwMode="auto">
          <a:xfrm rot="3911816">
            <a:off x="3563938" y="2119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PALAOS</a:t>
            </a:r>
          </a:p>
        </p:txBody>
      </p:sp>
      <p:sp>
        <p:nvSpPr>
          <p:cNvPr id="4273" name="Siege_220">
            <a:extLst>
              <a:ext uri="{FF2B5EF4-FFF2-40B4-BE49-F238E27FC236}">
                <a16:creationId xmlns:a16="http://schemas.microsoft.com/office/drawing/2014/main" id="{AF832A7F-B734-4B9D-9404-7CBAC0ECE4F3}"/>
              </a:ext>
            </a:extLst>
          </p:cNvPr>
          <p:cNvSpPr txBox="1">
            <a:spLocks noChangeArrowheads="1"/>
          </p:cNvSpPr>
          <p:nvPr/>
        </p:nvSpPr>
        <p:spPr bwMode="auto">
          <a:xfrm rot="3840000">
            <a:off x="3446463" y="2178050"/>
            <a:ext cx="3429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PAPOUASIE</a:t>
            </a:r>
          </a:p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NOUV.GUINEE</a:t>
            </a:r>
          </a:p>
        </p:txBody>
      </p:sp>
      <p:sp>
        <p:nvSpPr>
          <p:cNvPr id="4274" name="Siege_219">
            <a:extLst>
              <a:ext uri="{FF2B5EF4-FFF2-40B4-BE49-F238E27FC236}">
                <a16:creationId xmlns:a16="http://schemas.microsoft.com/office/drawing/2014/main" id="{063E0B51-1CF0-40FA-A504-452EED84CA14}"/>
              </a:ext>
            </a:extLst>
          </p:cNvPr>
          <p:cNvSpPr txBox="1">
            <a:spLocks noChangeArrowheads="1"/>
          </p:cNvSpPr>
          <p:nvPr/>
        </p:nvSpPr>
        <p:spPr bwMode="auto">
          <a:xfrm rot="3207179">
            <a:off x="3158332" y="2369343"/>
            <a:ext cx="355600" cy="1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PARAGUAY</a:t>
            </a:r>
          </a:p>
        </p:txBody>
      </p:sp>
      <p:sp>
        <p:nvSpPr>
          <p:cNvPr id="4275" name="Siege_218">
            <a:extLst>
              <a:ext uri="{FF2B5EF4-FFF2-40B4-BE49-F238E27FC236}">
                <a16:creationId xmlns:a16="http://schemas.microsoft.com/office/drawing/2014/main" id="{82B39F54-3F45-4CA1-91F9-53745AB38303}"/>
              </a:ext>
            </a:extLst>
          </p:cNvPr>
          <p:cNvSpPr txBox="1">
            <a:spLocks noChangeArrowheads="1"/>
          </p:cNvSpPr>
          <p:nvPr/>
        </p:nvSpPr>
        <p:spPr bwMode="auto">
          <a:xfrm rot="2892470">
            <a:off x="2994025" y="25082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POLOGNE</a:t>
            </a:r>
          </a:p>
        </p:txBody>
      </p:sp>
      <p:sp>
        <p:nvSpPr>
          <p:cNvPr id="4277" name="Siege_217">
            <a:extLst>
              <a:ext uri="{FF2B5EF4-FFF2-40B4-BE49-F238E27FC236}">
                <a16:creationId xmlns:a16="http://schemas.microsoft.com/office/drawing/2014/main" id="{B75168D7-7828-4CDD-AB1D-C45958108A10}"/>
              </a:ext>
            </a:extLst>
          </p:cNvPr>
          <p:cNvSpPr txBox="1">
            <a:spLocks noChangeArrowheads="1"/>
          </p:cNvSpPr>
          <p:nvPr/>
        </p:nvSpPr>
        <p:spPr bwMode="auto">
          <a:xfrm rot="2683467">
            <a:off x="2908300" y="26082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PORTUGAL</a:t>
            </a:r>
          </a:p>
        </p:txBody>
      </p:sp>
      <p:sp>
        <p:nvSpPr>
          <p:cNvPr id="7" name="Siege_216">
            <a:extLst>
              <a:ext uri="{FF2B5EF4-FFF2-40B4-BE49-F238E27FC236}">
                <a16:creationId xmlns:a16="http://schemas.microsoft.com/office/drawing/2014/main" id="{32F53214-5D39-4AF1-85C4-D07D8F0B12F1}"/>
              </a:ext>
            </a:extLst>
          </p:cNvPr>
          <p:cNvSpPr txBox="1">
            <a:spLocks noChangeArrowheads="1"/>
          </p:cNvSpPr>
          <p:nvPr/>
        </p:nvSpPr>
        <p:spPr bwMode="auto">
          <a:xfrm rot="3122340">
            <a:off x="3085307" y="2434431"/>
            <a:ext cx="355600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PAYS-BAS</a:t>
            </a:r>
          </a:p>
        </p:txBody>
      </p:sp>
      <p:sp>
        <p:nvSpPr>
          <p:cNvPr id="4279" name="Siege_215">
            <a:extLst>
              <a:ext uri="{FF2B5EF4-FFF2-40B4-BE49-F238E27FC236}">
                <a16:creationId xmlns:a16="http://schemas.microsoft.com/office/drawing/2014/main" id="{858479B1-8DEC-4792-ADCB-19F6A5BAF456}"/>
              </a:ext>
            </a:extLst>
          </p:cNvPr>
          <p:cNvSpPr txBox="1">
            <a:spLocks noChangeArrowheads="1"/>
          </p:cNvSpPr>
          <p:nvPr/>
        </p:nvSpPr>
        <p:spPr bwMode="auto">
          <a:xfrm rot="2400000">
            <a:off x="2832100" y="27114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ARABE
SYRIENNE</a:t>
            </a:r>
          </a:p>
        </p:txBody>
      </p:sp>
      <p:sp>
        <p:nvSpPr>
          <p:cNvPr id="4280" name="Siege_214">
            <a:extLst>
              <a:ext uri="{FF2B5EF4-FFF2-40B4-BE49-F238E27FC236}">
                <a16:creationId xmlns:a16="http://schemas.microsoft.com/office/drawing/2014/main" id="{5D43173B-0643-447B-84E8-33B9ACCA60F2}"/>
              </a:ext>
            </a:extLst>
          </p:cNvPr>
          <p:cNvSpPr txBox="1">
            <a:spLocks noChangeArrowheads="1"/>
          </p:cNvSpPr>
          <p:nvPr/>
        </p:nvSpPr>
        <p:spPr bwMode="auto">
          <a:xfrm rot="2160000">
            <a:off x="2738438" y="2803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REPUBLIQUE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CENTRAFRICAINE</a:t>
            </a:r>
          </a:p>
        </p:txBody>
      </p:sp>
      <p:sp>
        <p:nvSpPr>
          <p:cNvPr id="4281" name="Siege_212">
            <a:extLst>
              <a:ext uri="{FF2B5EF4-FFF2-40B4-BE49-F238E27FC236}">
                <a16:creationId xmlns:a16="http://schemas.microsoft.com/office/drawing/2014/main" id="{B219A821-DAF4-4184-B3F5-FC3AE7A2A156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2624138" y="29972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REP.DEM.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POP. LAO</a:t>
            </a:r>
          </a:p>
        </p:txBody>
      </p:sp>
      <p:sp>
        <p:nvSpPr>
          <p:cNvPr id="4282" name="Siege_211">
            <a:extLst>
              <a:ext uri="{FF2B5EF4-FFF2-40B4-BE49-F238E27FC236}">
                <a16:creationId xmlns:a16="http://schemas.microsoft.com/office/drawing/2014/main" id="{F52F59FC-48EF-4C80-A3F7-38FA3AEF9B30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2565400" y="30797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REPUBLIQUE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DOMINICAINE</a:t>
            </a:r>
          </a:p>
        </p:txBody>
      </p:sp>
      <p:sp>
        <p:nvSpPr>
          <p:cNvPr id="4283" name="Siege_209">
            <a:extLst>
              <a:ext uri="{FF2B5EF4-FFF2-40B4-BE49-F238E27FC236}">
                <a16:creationId xmlns:a16="http://schemas.microsoft.com/office/drawing/2014/main" id="{77C5D584-CC97-48C3-9329-291BEF7FA536}"/>
              </a:ext>
            </a:extLst>
          </p:cNvPr>
          <p:cNvSpPr txBox="1">
            <a:spLocks noChangeArrowheads="1"/>
          </p:cNvSpPr>
          <p:nvPr/>
        </p:nvSpPr>
        <p:spPr bwMode="auto">
          <a:xfrm rot="1331941">
            <a:off x="2516188" y="3171825"/>
            <a:ext cx="355600" cy="11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POP.DEM.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DE COREE</a:t>
            </a:r>
          </a:p>
        </p:txBody>
      </p:sp>
      <p:sp>
        <p:nvSpPr>
          <p:cNvPr id="4284" name="Siege_208">
            <a:extLst>
              <a:ext uri="{FF2B5EF4-FFF2-40B4-BE49-F238E27FC236}">
                <a16:creationId xmlns:a16="http://schemas.microsoft.com/office/drawing/2014/main" id="{7DED01EA-9B29-4C95-B2E8-236DE7F7FD87}"/>
              </a:ext>
            </a:extLst>
          </p:cNvPr>
          <p:cNvSpPr txBox="1">
            <a:spLocks noChangeArrowheads="1"/>
          </p:cNvSpPr>
          <p:nvPr/>
        </p:nvSpPr>
        <p:spPr bwMode="auto">
          <a:xfrm rot="813757">
            <a:off x="2395663" y="349591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ROUMANIE</a:t>
            </a:r>
          </a:p>
        </p:txBody>
      </p:sp>
      <p:sp>
        <p:nvSpPr>
          <p:cNvPr id="4285" name="Siege_207">
            <a:extLst>
              <a:ext uri="{FF2B5EF4-FFF2-40B4-BE49-F238E27FC236}">
                <a16:creationId xmlns:a16="http://schemas.microsoft.com/office/drawing/2014/main" id="{162EF8A5-1685-4FFB-B327-F0EE3E17B212}"/>
              </a:ext>
            </a:extLst>
          </p:cNvPr>
          <p:cNvSpPr txBox="1">
            <a:spLocks noChangeArrowheads="1"/>
          </p:cNvSpPr>
          <p:nvPr/>
        </p:nvSpPr>
        <p:spPr bwMode="auto">
          <a:xfrm rot="1140077">
            <a:off x="2471738" y="3281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TCHEQUE</a:t>
            </a:r>
          </a:p>
        </p:txBody>
      </p:sp>
      <p:sp>
        <p:nvSpPr>
          <p:cNvPr id="8" name="Siege_206">
            <a:extLst>
              <a:ext uri="{FF2B5EF4-FFF2-40B4-BE49-F238E27FC236}">
                <a16:creationId xmlns:a16="http://schemas.microsoft.com/office/drawing/2014/main" id="{183476C4-E31E-4425-9194-DE7BA3461C56}"/>
              </a:ext>
            </a:extLst>
          </p:cNvPr>
          <p:cNvSpPr txBox="1">
            <a:spLocks noChangeArrowheads="1"/>
          </p:cNvSpPr>
          <p:nvPr/>
        </p:nvSpPr>
        <p:spPr bwMode="auto">
          <a:xfrm rot="948787">
            <a:off x="2438400" y="3414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REP.-UNIE DE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TANZANIE</a:t>
            </a:r>
          </a:p>
        </p:txBody>
      </p:sp>
      <p:sp>
        <p:nvSpPr>
          <p:cNvPr id="4286" name="Siege_205">
            <a:extLst>
              <a:ext uri="{FF2B5EF4-FFF2-40B4-BE49-F238E27FC236}">
                <a16:creationId xmlns:a16="http://schemas.microsoft.com/office/drawing/2014/main" id="{8D578254-27B6-418B-87F4-9B26B6E669F3}"/>
              </a:ext>
            </a:extLst>
          </p:cNvPr>
          <p:cNvSpPr txBox="1">
            <a:spLocks noChangeArrowheads="1"/>
          </p:cNvSpPr>
          <p:nvPr/>
        </p:nvSpPr>
        <p:spPr bwMode="auto">
          <a:xfrm rot="540000">
            <a:off x="2366963" y="36195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ST.-KITTS-ET-</a:t>
            </a:r>
          </a:p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NEVIS</a:t>
            </a:r>
          </a:p>
        </p:txBody>
      </p:sp>
      <p:sp>
        <p:nvSpPr>
          <p:cNvPr id="4288" name="Siege_204">
            <a:extLst>
              <a:ext uri="{FF2B5EF4-FFF2-40B4-BE49-F238E27FC236}">
                <a16:creationId xmlns:a16="http://schemas.microsoft.com/office/drawing/2014/main" id="{539EC471-D7F5-4274-9525-2BA0802C3CD3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2346325" y="3730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ST.-MARIN</a:t>
            </a:r>
          </a:p>
        </p:txBody>
      </p:sp>
      <p:sp>
        <p:nvSpPr>
          <p:cNvPr id="9" name="Siege_203">
            <a:extLst>
              <a:ext uri="{FF2B5EF4-FFF2-40B4-BE49-F238E27FC236}">
                <a16:creationId xmlns:a16="http://schemas.microsoft.com/office/drawing/2014/main" id="{6B42163F-266A-46A8-A74C-A9BA8D19FEB7}"/>
              </a:ext>
            </a:extLst>
          </p:cNvPr>
          <p:cNvSpPr txBox="1">
            <a:spLocks noChangeArrowheads="1"/>
          </p:cNvSpPr>
          <p:nvPr/>
        </p:nvSpPr>
        <p:spPr bwMode="auto">
          <a:xfrm rot="180000">
            <a:off x="2332038" y="38401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ST.-VINCENT-ET-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LES GRENADINES</a:t>
            </a:r>
          </a:p>
        </p:txBody>
      </p:sp>
      <p:sp>
        <p:nvSpPr>
          <p:cNvPr id="4289" name="Siege_202">
            <a:extLst>
              <a:ext uri="{FF2B5EF4-FFF2-40B4-BE49-F238E27FC236}">
                <a16:creationId xmlns:a16="http://schemas.microsoft.com/office/drawing/2014/main" id="{77D6289A-CBC4-40ED-B9C7-19C3334D5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0" y="39576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STE-LUCIE</a:t>
            </a:r>
          </a:p>
        </p:txBody>
      </p:sp>
      <p:sp>
        <p:nvSpPr>
          <p:cNvPr id="4290" name="Siege_201">
            <a:extLst>
              <a:ext uri="{FF2B5EF4-FFF2-40B4-BE49-F238E27FC236}">
                <a16:creationId xmlns:a16="http://schemas.microsoft.com/office/drawing/2014/main" id="{22F1CCD6-21A1-4FDC-A942-9282DA4AAB64}"/>
              </a:ext>
            </a:extLst>
          </p:cNvPr>
          <p:cNvSpPr txBox="1">
            <a:spLocks noChangeArrowheads="1"/>
          </p:cNvSpPr>
          <p:nvPr/>
        </p:nvSpPr>
        <p:spPr bwMode="auto">
          <a:xfrm rot="-180000">
            <a:off x="2324100" y="40624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SAMOA</a:t>
            </a:r>
          </a:p>
        </p:txBody>
      </p:sp>
      <p:sp>
        <p:nvSpPr>
          <p:cNvPr id="4291" name="Siege_74">
            <a:extLst>
              <a:ext uri="{FF2B5EF4-FFF2-40B4-BE49-F238E27FC236}">
                <a16:creationId xmlns:a16="http://schemas.microsoft.com/office/drawing/2014/main" id="{48A8E45D-70CD-4024-8ECA-5A7D2EB92240}"/>
              </a:ext>
            </a:extLst>
          </p:cNvPr>
          <p:cNvSpPr txBox="1">
            <a:spLocks noChangeArrowheads="1"/>
          </p:cNvSpPr>
          <p:nvPr/>
        </p:nvSpPr>
        <p:spPr bwMode="auto">
          <a:xfrm rot="-780000">
            <a:off x="5522913" y="3870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CÔTE </a:t>
            </a:r>
          </a:p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D'IVOIRE</a:t>
            </a:r>
          </a:p>
        </p:txBody>
      </p:sp>
      <p:sp>
        <p:nvSpPr>
          <p:cNvPr id="4292" name="Siege_49">
            <a:extLst>
              <a:ext uri="{FF2B5EF4-FFF2-40B4-BE49-F238E27FC236}">
                <a16:creationId xmlns:a16="http://schemas.microsoft.com/office/drawing/2014/main" id="{AA4446A4-C5C0-4FDD-9FC9-C81E0D51B4EA}"/>
              </a:ext>
            </a:extLst>
          </p:cNvPr>
          <p:cNvSpPr txBox="1">
            <a:spLocks noChangeArrowheads="1"/>
          </p:cNvSpPr>
          <p:nvPr/>
        </p:nvSpPr>
        <p:spPr bwMode="auto">
          <a:xfrm rot="780000">
            <a:off x="3471863" y="38687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93" name="Siege_43">
            <a:extLst>
              <a:ext uri="{FF2B5EF4-FFF2-40B4-BE49-F238E27FC236}">
                <a16:creationId xmlns:a16="http://schemas.microsoft.com/office/drawing/2014/main" id="{C0BD4AA1-0A7E-41CE-B653-9B35ACF3B9C3}"/>
              </a:ext>
            </a:extLst>
          </p:cNvPr>
          <p:cNvSpPr txBox="1">
            <a:spLocks noChangeArrowheads="1"/>
          </p:cNvSpPr>
          <p:nvPr/>
        </p:nvSpPr>
        <p:spPr bwMode="auto">
          <a:xfrm rot="-1500000">
            <a:off x="3549650" y="4548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94" name="Siege_190">
            <a:extLst>
              <a:ext uri="{FF2B5EF4-FFF2-40B4-BE49-F238E27FC236}">
                <a16:creationId xmlns:a16="http://schemas.microsoft.com/office/drawing/2014/main" id="{81217286-7195-4AFE-AC5F-EB05D9DFF688}"/>
              </a:ext>
            </a:extLst>
          </p:cNvPr>
          <p:cNvSpPr txBox="1">
            <a:spLocks noChangeArrowheads="1"/>
          </p:cNvSpPr>
          <p:nvPr/>
        </p:nvSpPr>
        <p:spPr bwMode="auto">
          <a:xfrm rot="-300000">
            <a:off x="6281738" y="39179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</a:rPr>
              <a:t>BARBADE</a:t>
            </a:r>
          </a:p>
        </p:txBody>
      </p:sp>
      <p:sp>
        <p:nvSpPr>
          <p:cNvPr id="4295" name="Siege_210">
            <a:extLst>
              <a:ext uri="{FF2B5EF4-FFF2-40B4-BE49-F238E27FC236}">
                <a16:creationId xmlns:a16="http://schemas.microsoft.com/office/drawing/2014/main" id="{E238D611-2941-4538-8D82-5855954B2700}"/>
              </a:ext>
            </a:extLst>
          </p:cNvPr>
          <p:cNvSpPr txBox="1">
            <a:spLocks noChangeArrowheads="1"/>
          </p:cNvSpPr>
          <p:nvPr/>
        </p:nvSpPr>
        <p:spPr bwMode="auto">
          <a:xfrm rot="1044926">
            <a:off x="3136900" y="3643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SLOVENIE</a:t>
            </a:r>
          </a:p>
        </p:txBody>
      </p:sp>
      <p:sp>
        <p:nvSpPr>
          <p:cNvPr id="4296" name="Siege_9">
            <a:extLst>
              <a:ext uri="{FF2B5EF4-FFF2-40B4-BE49-F238E27FC236}">
                <a16:creationId xmlns:a16="http://schemas.microsoft.com/office/drawing/2014/main" id="{FD5CDED1-95AF-4A47-8A71-BAAE2065F869}"/>
              </a:ext>
            </a:extLst>
          </p:cNvPr>
          <p:cNvSpPr txBox="1">
            <a:spLocks noChangeArrowheads="1"/>
          </p:cNvSpPr>
          <p:nvPr/>
        </p:nvSpPr>
        <p:spPr bwMode="auto">
          <a:xfrm rot="-5118574">
            <a:off x="4325938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297" name="Siege_248">
            <a:extLst>
              <a:ext uri="{FF2B5EF4-FFF2-40B4-BE49-F238E27FC236}">
                <a16:creationId xmlns:a16="http://schemas.microsoft.com/office/drawing/2014/main" id="{C0F6F70E-4C1B-426D-A4D9-C14D0F2D669D}"/>
              </a:ext>
            </a:extLst>
          </p:cNvPr>
          <p:cNvSpPr txBox="1">
            <a:spLocks noChangeArrowheads="1"/>
          </p:cNvSpPr>
          <p:nvPr/>
        </p:nvSpPr>
        <p:spPr bwMode="auto">
          <a:xfrm rot="-1260000">
            <a:off x="6586538" y="34940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LESOTHO</a:t>
            </a:r>
          </a:p>
        </p:txBody>
      </p:sp>
      <p:sp>
        <p:nvSpPr>
          <p:cNvPr id="4298" name="Siege_244">
            <a:extLst>
              <a:ext uri="{FF2B5EF4-FFF2-40B4-BE49-F238E27FC236}">
                <a16:creationId xmlns:a16="http://schemas.microsoft.com/office/drawing/2014/main" id="{80A7259B-0F81-47E6-A8D5-F86045A1AF9D}"/>
              </a:ext>
            </a:extLst>
          </p:cNvPr>
          <p:cNvSpPr txBox="1">
            <a:spLocks noChangeArrowheads="1"/>
          </p:cNvSpPr>
          <p:nvPr/>
        </p:nvSpPr>
        <p:spPr bwMode="auto">
          <a:xfrm rot="-1815959">
            <a:off x="6416675" y="30749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LIBYE</a:t>
            </a:r>
            <a:endParaRPr lang="fr-FR" altLang="fr-FR" sz="400" dirty="0">
              <a:solidFill>
                <a:srgbClr val="000000"/>
              </a:solidFill>
            </a:endParaRPr>
          </a:p>
        </p:txBody>
      </p:sp>
      <p:sp>
        <p:nvSpPr>
          <p:cNvPr id="4299" name="Siege_228">
            <a:extLst>
              <a:ext uri="{FF2B5EF4-FFF2-40B4-BE49-F238E27FC236}">
                <a16:creationId xmlns:a16="http://schemas.microsoft.com/office/drawing/2014/main" id="{00FC3A5E-33C6-44BA-8769-ED5538A7C805}"/>
              </a:ext>
            </a:extLst>
          </p:cNvPr>
          <p:cNvSpPr txBox="1">
            <a:spLocks noChangeArrowheads="1"/>
          </p:cNvSpPr>
          <p:nvPr/>
        </p:nvSpPr>
        <p:spPr bwMode="auto">
          <a:xfrm rot="5280000">
            <a:off x="4327525" y="1919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NICARAGUA</a:t>
            </a:r>
          </a:p>
        </p:txBody>
      </p:sp>
      <p:sp>
        <p:nvSpPr>
          <p:cNvPr id="4300" name="Siege_31">
            <a:extLst>
              <a:ext uri="{FF2B5EF4-FFF2-40B4-BE49-F238E27FC236}">
                <a16:creationId xmlns:a16="http://schemas.microsoft.com/office/drawing/2014/main" id="{53821449-74EA-4B00-99F0-83FCB0AD5872}"/>
              </a:ext>
            </a:extLst>
          </p:cNvPr>
          <p:cNvSpPr txBox="1">
            <a:spLocks noChangeArrowheads="1"/>
          </p:cNvSpPr>
          <p:nvPr/>
        </p:nvSpPr>
        <p:spPr bwMode="auto">
          <a:xfrm rot="420000">
            <a:off x="5167313" y="41830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1" name="Siege_30">
            <a:extLst>
              <a:ext uri="{FF2B5EF4-FFF2-40B4-BE49-F238E27FC236}">
                <a16:creationId xmlns:a16="http://schemas.microsoft.com/office/drawing/2014/main" id="{95DAC55B-DCD5-424A-AF57-8F1169BA5F9C}"/>
              </a:ext>
            </a:extLst>
          </p:cNvPr>
          <p:cNvSpPr txBox="1">
            <a:spLocks noChangeArrowheads="1"/>
          </p:cNvSpPr>
          <p:nvPr/>
        </p:nvSpPr>
        <p:spPr bwMode="auto">
          <a:xfrm rot="-734039">
            <a:off x="5157788" y="39497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AFGHANISTAN</a:t>
            </a:r>
          </a:p>
        </p:txBody>
      </p:sp>
      <p:sp>
        <p:nvSpPr>
          <p:cNvPr id="4302" name="Siege_27">
            <a:extLst>
              <a:ext uri="{FF2B5EF4-FFF2-40B4-BE49-F238E27FC236}">
                <a16:creationId xmlns:a16="http://schemas.microsoft.com/office/drawing/2014/main" id="{8A5A911A-897A-4381-8C94-B3798B1FE68B}"/>
              </a:ext>
            </a:extLst>
          </p:cNvPr>
          <p:cNvSpPr txBox="1">
            <a:spLocks noChangeArrowheads="1"/>
          </p:cNvSpPr>
          <p:nvPr/>
        </p:nvSpPr>
        <p:spPr bwMode="auto">
          <a:xfrm rot="-2040000">
            <a:off x="5056188" y="3735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3" name="Siege_33">
            <a:extLst>
              <a:ext uri="{FF2B5EF4-FFF2-40B4-BE49-F238E27FC236}">
                <a16:creationId xmlns:a16="http://schemas.microsoft.com/office/drawing/2014/main" id="{F2792081-F567-4325-881D-6E35DB79020B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5095875" y="44132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</a:rPr>
              <a:t>DELEGATION</a:t>
            </a:r>
          </a:p>
        </p:txBody>
      </p:sp>
      <p:sp>
        <p:nvSpPr>
          <p:cNvPr id="4304" name="Siege_26">
            <a:extLst>
              <a:ext uri="{FF2B5EF4-FFF2-40B4-BE49-F238E27FC236}">
                <a16:creationId xmlns:a16="http://schemas.microsoft.com/office/drawing/2014/main" id="{797594A0-B581-4EB3-A061-E250F4F07735}"/>
              </a:ext>
            </a:extLst>
          </p:cNvPr>
          <p:cNvSpPr txBox="1">
            <a:spLocks noChangeArrowheads="1"/>
          </p:cNvSpPr>
          <p:nvPr/>
        </p:nvSpPr>
        <p:spPr bwMode="auto">
          <a:xfrm rot="-2083718">
            <a:off x="5065713" y="3738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AFRIQUE</a:t>
            </a:r>
          </a:p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DU SUD</a:t>
            </a:r>
          </a:p>
        </p:txBody>
      </p:sp>
      <p:sp>
        <p:nvSpPr>
          <p:cNvPr id="4305" name="Siege_25">
            <a:extLst>
              <a:ext uri="{FF2B5EF4-FFF2-40B4-BE49-F238E27FC236}">
                <a16:creationId xmlns:a16="http://schemas.microsoft.com/office/drawing/2014/main" id="{05F3B1EA-3876-4E81-A00F-458086FB00AF}"/>
              </a:ext>
            </a:extLst>
          </p:cNvPr>
          <p:cNvSpPr txBox="1">
            <a:spLocks noChangeArrowheads="1"/>
          </p:cNvSpPr>
          <p:nvPr/>
        </p:nvSpPr>
        <p:spPr bwMode="auto">
          <a:xfrm rot="-5100000">
            <a:off x="4560888" y="3414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6" name="Siege_24">
            <a:extLst>
              <a:ext uri="{FF2B5EF4-FFF2-40B4-BE49-F238E27FC236}">
                <a16:creationId xmlns:a16="http://schemas.microsoft.com/office/drawing/2014/main" id="{BCCCF4B7-977E-498F-9E76-777FE4B9082C}"/>
              </a:ext>
            </a:extLst>
          </p:cNvPr>
          <p:cNvSpPr txBox="1">
            <a:spLocks noChangeArrowheads="1"/>
          </p:cNvSpPr>
          <p:nvPr/>
        </p:nvSpPr>
        <p:spPr bwMode="auto">
          <a:xfrm rot="-4849745">
            <a:off x="4621213" y="34099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ALLEMAGNE</a:t>
            </a:r>
            <a:endParaRPr lang="fr-FR" altLang="fr-FR" sz="400">
              <a:solidFill>
                <a:srgbClr val="FF0000"/>
              </a:solidFill>
            </a:endParaRPr>
          </a:p>
        </p:txBody>
      </p:sp>
      <p:sp>
        <p:nvSpPr>
          <p:cNvPr id="4307" name="Siege_23">
            <a:extLst>
              <a:ext uri="{FF2B5EF4-FFF2-40B4-BE49-F238E27FC236}">
                <a16:creationId xmlns:a16="http://schemas.microsoft.com/office/drawing/2014/main" id="{459326B4-629B-4BEB-B098-4E861C208E64}"/>
              </a:ext>
            </a:extLst>
          </p:cNvPr>
          <p:cNvSpPr txBox="1">
            <a:spLocks noChangeArrowheads="1"/>
          </p:cNvSpPr>
          <p:nvPr/>
        </p:nvSpPr>
        <p:spPr bwMode="auto">
          <a:xfrm rot="4500000">
            <a:off x="4319588" y="3443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8" name="Siege_22">
            <a:extLst>
              <a:ext uri="{FF2B5EF4-FFF2-40B4-BE49-F238E27FC236}">
                <a16:creationId xmlns:a16="http://schemas.microsoft.com/office/drawing/2014/main" id="{D5846BB4-5C96-41CC-91BF-4ED4E7DD1762}"/>
              </a:ext>
            </a:extLst>
          </p:cNvPr>
          <p:cNvSpPr txBox="1">
            <a:spLocks noChangeArrowheads="1"/>
          </p:cNvSpPr>
          <p:nvPr/>
        </p:nvSpPr>
        <p:spPr bwMode="auto">
          <a:xfrm rot="4550229">
            <a:off x="4368800" y="34274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ANGOLA</a:t>
            </a:r>
          </a:p>
        </p:txBody>
      </p:sp>
      <p:sp>
        <p:nvSpPr>
          <p:cNvPr id="4309" name="Siege_21">
            <a:extLst>
              <a:ext uri="{FF2B5EF4-FFF2-40B4-BE49-F238E27FC236}">
                <a16:creationId xmlns:a16="http://schemas.microsoft.com/office/drawing/2014/main" id="{0AF0D78E-0841-410E-B9F3-6893D8CB8258}"/>
              </a:ext>
            </a:extLst>
          </p:cNvPr>
          <p:cNvSpPr txBox="1">
            <a:spLocks noChangeArrowheads="1"/>
          </p:cNvSpPr>
          <p:nvPr/>
        </p:nvSpPr>
        <p:spPr bwMode="auto">
          <a:xfrm rot="1440000">
            <a:off x="3871913" y="3819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0" name="Siege_20">
            <a:extLst>
              <a:ext uri="{FF2B5EF4-FFF2-40B4-BE49-F238E27FC236}">
                <a16:creationId xmlns:a16="http://schemas.microsoft.com/office/drawing/2014/main" id="{8D7A1FE8-5D1E-45DD-8770-B501ADD502D0}"/>
              </a:ext>
            </a:extLst>
          </p:cNvPr>
          <p:cNvSpPr txBox="1">
            <a:spLocks noChangeArrowheads="1"/>
          </p:cNvSpPr>
          <p:nvPr/>
        </p:nvSpPr>
        <p:spPr bwMode="auto">
          <a:xfrm rot="1607008">
            <a:off x="3894138" y="37814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ARABIE
SAOUDITE</a:t>
            </a:r>
          </a:p>
        </p:txBody>
      </p:sp>
      <p:sp>
        <p:nvSpPr>
          <p:cNvPr id="4311" name="Siege_19">
            <a:extLst>
              <a:ext uri="{FF2B5EF4-FFF2-40B4-BE49-F238E27FC236}">
                <a16:creationId xmlns:a16="http://schemas.microsoft.com/office/drawing/2014/main" id="{C5336776-2DA1-4DDB-8861-841480EECEC0}"/>
              </a:ext>
            </a:extLst>
          </p:cNvPr>
          <p:cNvSpPr txBox="1">
            <a:spLocks noChangeArrowheads="1"/>
          </p:cNvSpPr>
          <p:nvPr/>
        </p:nvSpPr>
        <p:spPr bwMode="auto">
          <a:xfrm rot="240000">
            <a:off x="3821113" y="40513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2" name="Siege_18">
            <a:extLst>
              <a:ext uri="{FF2B5EF4-FFF2-40B4-BE49-F238E27FC236}">
                <a16:creationId xmlns:a16="http://schemas.microsoft.com/office/drawing/2014/main" id="{EB5CD8B3-D1FB-4B2B-A5CA-D926DC8127DF}"/>
              </a:ext>
            </a:extLst>
          </p:cNvPr>
          <p:cNvSpPr txBox="1">
            <a:spLocks noChangeArrowheads="1"/>
          </p:cNvSpPr>
          <p:nvPr/>
        </p:nvSpPr>
        <p:spPr bwMode="auto">
          <a:xfrm rot="499871">
            <a:off x="3821113" y="3989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AUSTRALIE</a:t>
            </a:r>
            <a:endParaRPr lang="fr-FR" altLang="fr-FR" sz="3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3" name="Siege_17">
            <a:extLst>
              <a:ext uri="{FF2B5EF4-FFF2-40B4-BE49-F238E27FC236}">
                <a16:creationId xmlns:a16="http://schemas.microsoft.com/office/drawing/2014/main" id="{06881AEE-2299-4A69-BA5E-EDAC9794882C}"/>
              </a:ext>
            </a:extLst>
          </p:cNvPr>
          <p:cNvSpPr txBox="1">
            <a:spLocks noChangeArrowheads="1"/>
          </p:cNvSpPr>
          <p:nvPr/>
        </p:nvSpPr>
        <p:spPr bwMode="auto">
          <a:xfrm rot="-1324520">
            <a:off x="3856038" y="4297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4" name="Siege_16">
            <a:extLst>
              <a:ext uri="{FF2B5EF4-FFF2-40B4-BE49-F238E27FC236}">
                <a16:creationId xmlns:a16="http://schemas.microsoft.com/office/drawing/2014/main" id="{11EA1FF1-A97A-458A-8F69-79054404F120}"/>
              </a:ext>
            </a:extLst>
          </p:cNvPr>
          <p:cNvSpPr txBox="1">
            <a:spLocks noChangeArrowheads="1"/>
          </p:cNvSpPr>
          <p:nvPr/>
        </p:nvSpPr>
        <p:spPr bwMode="auto">
          <a:xfrm rot="-1620000">
            <a:off x="3903663" y="4410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5" name="Siege_34">
            <a:extLst>
              <a:ext uri="{FF2B5EF4-FFF2-40B4-BE49-F238E27FC236}">
                <a16:creationId xmlns:a16="http://schemas.microsoft.com/office/drawing/2014/main" id="{C9623EDB-6C29-4942-916D-D6BB8668FDCE}"/>
              </a:ext>
            </a:extLst>
          </p:cNvPr>
          <p:cNvSpPr txBox="1">
            <a:spLocks noChangeArrowheads="1"/>
          </p:cNvSpPr>
          <p:nvPr/>
        </p:nvSpPr>
        <p:spPr bwMode="auto">
          <a:xfrm rot="2220000">
            <a:off x="5045075" y="45450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6" name="Siege_15">
            <a:extLst>
              <a:ext uri="{FF2B5EF4-FFF2-40B4-BE49-F238E27FC236}">
                <a16:creationId xmlns:a16="http://schemas.microsoft.com/office/drawing/2014/main" id="{1E81129F-0DF8-4757-A783-0C7219C52F53}"/>
              </a:ext>
            </a:extLst>
          </p:cNvPr>
          <p:cNvSpPr txBox="1">
            <a:spLocks noChangeArrowheads="1"/>
          </p:cNvSpPr>
          <p:nvPr/>
        </p:nvSpPr>
        <p:spPr bwMode="auto">
          <a:xfrm rot="-2220000">
            <a:off x="3927475" y="44577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BRESIL</a:t>
            </a:r>
          </a:p>
        </p:txBody>
      </p:sp>
      <p:sp>
        <p:nvSpPr>
          <p:cNvPr id="4317" name="Siege_13">
            <a:extLst>
              <a:ext uri="{FF2B5EF4-FFF2-40B4-BE49-F238E27FC236}">
                <a16:creationId xmlns:a16="http://schemas.microsoft.com/office/drawing/2014/main" id="{3D4AE413-751E-4851-B075-66FE4EA7A2DF}"/>
              </a:ext>
            </a:extLst>
          </p:cNvPr>
          <p:cNvSpPr txBox="1">
            <a:spLocks noChangeArrowheads="1"/>
          </p:cNvSpPr>
          <p:nvPr/>
        </p:nvSpPr>
        <p:spPr bwMode="auto">
          <a:xfrm rot="-4562219">
            <a:off x="3895725" y="5684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8" name="Siege_12">
            <a:extLst>
              <a:ext uri="{FF2B5EF4-FFF2-40B4-BE49-F238E27FC236}">
                <a16:creationId xmlns:a16="http://schemas.microsoft.com/office/drawing/2014/main" id="{6F678E3D-5AC2-44E3-9EE5-903B81AE229E}"/>
              </a:ext>
            </a:extLst>
          </p:cNvPr>
          <p:cNvSpPr txBox="1">
            <a:spLocks noChangeArrowheads="1"/>
          </p:cNvSpPr>
          <p:nvPr/>
        </p:nvSpPr>
        <p:spPr bwMode="auto">
          <a:xfrm rot="-4700982">
            <a:off x="4000500" y="57118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9" name="Siege_11">
            <a:extLst>
              <a:ext uri="{FF2B5EF4-FFF2-40B4-BE49-F238E27FC236}">
                <a16:creationId xmlns:a16="http://schemas.microsoft.com/office/drawing/2014/main" id="{8857EEEA-39DC-4F9D-9952-F5FE09BDB296}"/>
              </a:ext>
            </a:extLst>
          </p:cNvPr>
          <p:cNvSpPr txBox="1">
            <a:spLocks noChangeArrowheads="1"/>
          </p:cNvSpPr>
          <p:nvPr/>
        </p:nvSpPr>
        <p:spPr bwMode="auto">
          <a:xfrm rot="-4837059">
            <a:off x="4111625" y="5729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0" name="Siege_10">
            <a:extLst>
              <a:ext uri="{FF2B5EF4-FFF2-40B4-BE49-F238E27FC236}">
                <a16:creationId xmlns:a16="http://schemas.microsoft.com/office/drawing/2014/main" id="{F6335472-680C-44F0-9942-8404A5F0A210}"/>
              </a:ext>
            </a:extLst>
          </p:cNvPr>
          <p:cNvSpPr txBox="1">
            <a:spLocks noChangeArrowheads="1"/>
          </p:cNvSpPr>
          <p:nvPr/>
        </p:nvSpPr>
        <p:spPr bwMode="auto">
          <a:xfrm rot="-4975417">
            <a:off x="4221163" y="5754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1" name="Siege_8">
            <a:extLst>
              <a:ext uri="{FF2B5EF4-FFF2-40B4-BE49-F238E27FC236}">
                <a16:creationId xmlns:a16="http://schemas.microsoft.com/office/drawing/2014/main" id="{647160FE-31C5-4C88-A695-4303811EF0D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445000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>
                <a:solidFill>
                  <a:srgbClr val="000000"/>
                </a:solidFill>
              </a:rPr>
              <a:t>SECRETAIRE</a:t>
            </a:r>
          </a:p>
        </p:txBody>
      </p:sp>
      <p:sp>
        <p:nvSpPr>
          <p:cNvPr id="4322" name="Siege_7">
            <a:extLst>
              <a:ext uri="{FF2B5EF4-FFF2-40B4-BE49-F238E27FC236}">
                <a16:creationId xmlns:a16="http://schemas.microsoft.com/office/drawing/2014/main" id="{E24A3EE9-9B92-4800-B34D-9FFDAB94263D}"/>
              </a:ext>
            </a:extLst>
          </p:cNvPr>
          <p:cNvSpPr txBox="1">
            <a:spLocks noChangeArrowheads="1"/>
          </p:cNvSpPr>
          <p:nvPr/>
        </p:nvSpPr>
        <p:spPr bwMode="auto">
          <a:xfrm rot="-5543156">
            <a:off x="4554538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>
                <a:solidFill>
                  <a:srgbClr val="000000"/>
                </a:solidFill>
              </a:rPr>
              <a:t>PRESIDENT</a:t>
            </a:r>
          </a:p>
        </p:txBody>
      </p:sp>
      <p:sp>
        <p:nvSpPr>
          <p:cNvPr id="4323" name="Siege_6">
            <a:extLst>
              <a:ext uri="{FF2B5EF4-FFF2-40B4-BE49-F238E27FC236}">
                <a16:creationId xmlns:a16="http://schemas.microsoft.com/office/drawing/2014/main" id="{01445D9A-2ECF-4419-8D80-2C76BE8B03BF}"/>
              </a:ext>
            </a:extLst>
          </p:cNvPr>
          <p:cNvSpPr txBox="1">
            <a:spLocks noChangeArrowheads="1"/>
          </p:cNvSpPr>
          <p:nvPr/>
        </p:nvSpPr>
        <p:spPr bwMode="auto">
          <a:xfrm rot="-5829470">
            <a:off x="4670425" y="57594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4" name="Siege_5">
            <a:extLst>
              <a:ext uri="{FF2B5EF4-FFF2-40B4-BE49-F238E27FC236}">
                <a16:creationId xmlns:a16="http://schemas.microsoft.com/office/drawing/2014/main" id="{2C9701EB-2CA9-41D7-A856-DEB5FA16CB92}"/>
              </a:ext>
            </a:extLst>
          </p:cNvPr>
          <p:cNvSpPr txBox="1">
            <a:spLocks noChangeArrowheads="1"/>
          </p:cNvSpPr>
          <p:nvPr/>
        </p:nvSpPr>
        <p:spPr bwMode="auto">
          <a:xfrm rot="-5970659">
            <a:off x="4779963" y="57467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5" name="Siege_4">
            <a:extLst>
              <a:ext uri="{FF2B5EF4-FFF2-40B4-BE49-F238E27FC236}">
                <a16:creationId xmlns:a16="http://schemas.microsoft.com/office/drawing/2014/main" id="{852019A8-9E13-417B-A3BC-CD3DF819A588}"/>
              </a:ext>
            </a:extLst>
          </p:cNvPr>
          <p:cNvSpPr txBox="1">
            <a:spLocks noChangeArrowheads="1"/>
          </p:cNvSpPr>
          <p:nvPr/>
        </p:nvSpPr>
        <p:spPr bwMode="auto">
          <a:xfrm rot="-6106593">
            <a:off x="4887913" y="57324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6" name="Siege_3">
            <a:extLst>
              <a:ext uri="{FF2B5EF4-FFF2-40B4-BE49-F238E27FC236}">
                <a16:creationId xmlns:a16="http://schemas.microsoft.com/office/drawing/2014/main" id="{4AFC754D-F94D-4B0A-BB88-74F001899F35}"/>
              </a:ext>
            </a:extLst>
          </p:cNvPr>
          <p:cNvSpPr txBox="1">
            <a:spLocks noChangeArrowheads="1"/>
          </p:cNvSpPr>
          <p:nvPr/>
        </p:nvSpPr>
        <p:spPr bwMode="auto">
          <a:xfrm rot="-6269312">
            <a:off x="4995863" y="5710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7" name="Siege_2">
            <a:extLst>
              <a:ext uri="{FF2B5EF4-FFF2-40B4-BE49-F238E27FC236}">
                <a16:creationId xmlns:a16="http://schemas.microsoft.com/office/drawing/2014/main" id="{72450005-2374-422D-A43C-9DD43FEF3C40}"/>
              </a:ext>
            </a:extLst>
          </p:cNvPr>
          <p:cNvSpPr txBox="1">
            <a:spLocks noChangeArrowheads="1"/>
          </p:cNvSpPr>
          <p:nvPr/>
        </p:nvSpPr>
        <p:spPr bwMode="auto">
          <a:xfrm rot="-6385331">
            <a:off x="5100638" y="5680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30" name="Siege_213">
            <a:extLst>
              <a:ext uri="{FF2B5EF4-FFF2-40B4-BE49-F238E27FC236}">
                <a16:creationId xmlns:a16="http://schemas.microsoft.com/office/drawing/2014/main" id="{9CD1F260-1F46-43B4-A65B-D91A291403BF}"/>
              </a:ext>
            </a:extLst>
          </p:cNvPr>
          <p:cNvSpPr txBox="1">
            <a:spLocks noChangeArrowheads="1"/>
          </p:cNvSpPr>
          <p:nvPr/>
        </p:nvSpPr>
        <p:spPr bwMode="auto">
          <a:xfrm rot="1980000">
            <a:off x="2681288" y="28940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DE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MOLDOVA</a:t>
            </a:r>
          </a:p>
        </p:txBody>
      </p:sp>
      <p:sp>
        <p:nvSpPr>
          <p:cNvPr id="4329" name="Siege_290">
            <a:extLst>
              <a:ext uri="{FF2B5EF4-FFF2-40B4-BE49-F238E27FC236}">
                <a16:creationId xmlns:a16="http://schemas.microsoft.com/office/drawing/2014/main" id="{EEC9759F-31EF-49C3-B104-8C51B9028962}"/>
              </a:ext>
            </a:extLst>
          </p:cNvPr>
          <p:cNvSpPr txBox="1">
            <a:spLocks noChangeArrowheads="1"/>
          </p:cNvSpPr>
          <p:nvPr/>
        </p:nvSpPr>
        <p:spPr bwMode="auto">
          <a:xfrm rot="-3840000">
            <a:off x="5524500" y="17605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chemeClr val="tx1"/>
                </a:solidFill>
                <a:cs typeface="Times New Roman" panose="02020603050405020304" pitchFamily="18" charset="0"/>
              </a:rPr>
              <a:t>TIMOR-LESTE</a:t>
            </a:r>
          </a:p>
        </p:txBody>
      </p:sp>
      <p:sp>
        <p:nvSpPr>
          <p:cNvPr id="10" name="Siege_289">
            <a:extLst>
              <a:ext uri="{FF2B5EF4-FFF2-40B4-BE49-F238E27FC236}">
                <a16:creationId xmlns:a16="http://schemas.microsoft.com/office/drawing/2014/main" id="{D9C3D66C-F005-4B5C-A554-94349D42D1C8}"/>
              </a:ext>
            </a:extLst>
          </p:cNvPr>
          <p:cNvSpPr txBox="1">
            <a:spLocks noChangeArrowheads="1"/>
          </p:cNvSpPr>
          <p:nvPr/>
        </p:nvSpPr>
        <p:spPr bwMode="auto">
          <a:xfrm rot="-3960000">
            <a:off x="5421313" y="17192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TONGA</a:t>
            </a:r>
          </a:p>
        </p:txBody>
      </p:sp>
      <p:sp>
        <p:nvSpPr>
          <p:cNvPr id="4331" name="Siege_287">
            <a:extLst>
              <a:ext uri="{FF2B5EF4-FFF2-40B4-BE49-F238E27FC236}">
                <a16:creationId xmlns:a16="http://schemas.microsoft.com/office/drawing/2014/main" id="{DA6DA33B-A082-47BD-9C07-DF47CB69964C}"/>
              </a:ext>
            </a:extLst>
          </p:cNvPr>
          <p:cNvSpPr txBox="1">
            <a:spLocks noChangeArrowheads="1"/>
          </p:cNvSpPr>
          <p:nvPr/>
        </p:nvSpPr>
        <p:spPr bwMode="auto">
          <a:xfrm rot="-4106771">
            <a:off x="5303838" y="16700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TRINITÉ-ET-
TOBAGO</a:t>
            </a:r>
          </a:p>
        </p:txBody>
      </p:sp>
      <p:sp>
        <p:nvSpPr>
          <p:cNvPr id="4332" name="Siege_288">
            <a:extLst>
              <a:ext uri="{FF2B5EF4-FFF2-40B4-BE49-F238E27FC236}">
                <a16:creationId xmlns:a16="http://schemas.microsoft.com/office/drawing/2014/main" id="{39F926EA-CA7C-4CFB-ACC1-4E89D7A7B358}"/>
              </a:ext>
            </a:extLst>
          </p:cNvPr>
          <p:cNvSpPr txBox="1">
            <a:spLocks noChangeArrowheads="1"/>
          </p:cNvSpPr>
          <p:nvPr/>
        </p:nvSpPr>
        <p:spPr bwMode="auto">
          <a:xfrm rot="-850426">
            <a:off x="3117850" y="44799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UKRAINE</a:t>
            </a:r>
          </a:p>
        </p:txBody>
      </p:sp>
      <p:sp>
        <p:nvSpPr>
          <p:cNvPr id="4333" name="Siege_286">
            <a:extLst>
              <a:ext uri="{FF2B5EF4-FFF2-40B4-BE49-F238E27FC236}">
                <a16:creationId xmlns:a16="http://schemas.microsoft.com/office/drawing/2014/main" id="{1417F972-3662-4920-B5C8-7B0EC7BF633F}"/>
              </a:ext>
            </a:extLst>
          </p:cNvPr>
          <p:cNvSpPr txBox="1">
            <a:spLocks noChangeArrowheads="1"/>
          </p:cNvSpPr>
          <p:nvPr/>
        </p:nvSpPr>
        <p:spPr bwMode="auto">
          <a:xfrm rot="-4500000">
            <a:off x="5195888" y="1627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TURKMENISTAN </a:t>
            </a:r>
          </a:p>
        </p:txBody>
      </p:sp>
      <p:sp>
        <p:nvSpPr>
          <p:cNvPr id="4334" name="Siege_281">
            <a:extLst>
              <a:ext uri="{FF2B5EF4-FFF2-40B4-BE49-F238E27FC236}">
                <a16:creationId xmlns:a16="http://schemas.microsoft.com/office/drawing/2014/main" id="{0693CFF2-B3ED-49C0-9E9C-7EB267406F6A}"/>
              </a:ext>
            </a:extLst>
          </p:cNvPr>
          <p:cNvSpPr txBox="1">
            <a:spLocks noChangeArrowheads="1"/>
          </p:cNvSpPr>
          <p:nvPr/>
        </p:nvSpPr>
        <p:spPr bwMode="auto">
          <a:xfrm rot="-5340000">
            <a:off x="4556125" y="15430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YEMEN</a:t>
            </a:r>
          </a:p>
        </p:txBody>
      </p:sp>
      <p:sp>
        <p:nvSpPr>
          <p:cNvPr id="4335" name="Siege_285">
            <a:extLst>
              <a:ext uri="{FF2B5EF4-FFF2-40B4-BE49-F238E27FC236}">
                <a16:creationId xmlns:a16="http://schemas.microsoft.com/office/drawing/2014/main" id="{A210A19B-907A-4D53-828D-DF8FE3999E9C}"/>
              </a:ext>
            </a:extLst>
          </p:cNvPr>
          <p:cNvSpPr txBox="1">
            <a:spLocks noChangeArrowheads="1"/>
          </p:cNvSpPr>
          <p:nvPr/>
        </p:nvSpPr>
        <p:spPr bwMode="auto">
          <a:xfrm rot="-4680000">
            <a:off x="5089525" y="1604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TURQUIE</a:t>
            </a:r>
          </a:p>
        </p:txBody>
      </p:sp>
      <p:sp>
        <p:nvSpPr>
          <p:cNvPr id="4336" name="Siege_284">
            <a:extLst>
              <a:ext uri="{FF2B5EF4-FFF2-40B4-BE49-F238E27FC236}">
                <a16:creationId xmlns:a16="http://schemas.microsoft.com/office/drawing/2014/main" id="{8EF14EB0-598B-4D8B-87EE-A41FA87BC74F}"/>
              </a:ext>
            </a:extLst>
          </p:cNvPr>
          <p:cNvSpPr txBox="1">
            <a:spLocks noChangeArrowheads="1"/>
          </p:cNvSpPr>
          <p:nvPr/>
        </p:nvSpPr>
        <p:spPr bwMode="auto">
          <a:xfrm rot="-4800000">
            <a:off x="4984750" y="15859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TUVALU</a:t>
            </a:r>
          </a:p>
        </p:txBody>
      </p:sp>
      <p:sp>
        <p:nvSpPr>
          <p:cNvPr id="4337" name="Siege_283">
            <a:extLst>
              <a:ext uri="{FF2B5EF4-FFF2-40B4-BE49-F238E27FC236}">
                <a16:creationId xmlns:a16="http://schemas.microsoft.com/office/drawing/2014/main" id="{7B08C3E5-3479-4FD6-A0F3-BE8320CC1E28}"/>
              </a:ext>
            </a:extLst>
          </p:cNvPr>
          <p:cNvSpPr txBox="1">
            <a:spLocks noChangeArrowheads="1"/>
          </p:cNvSpPr>
          <p:nvPr/>
        </p:nvSpPr>
        <p:spPr bwMode="auto">
          <a:xfrm rot="-4980000">
            <a:off x="4872038" y="1571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URUGUAY</a:t>
            </a:r>
          </a:p>
        </p:txBody>
      </p:sp>
      <p:sp>
        <p:nvSpPr>
          <p:cNvPr id="4338" name="Siege_282">
            <a:extLst>
              <a:ext uri="{FF2B5EF4-FFF2-40B4-BE49-F238E27FC236}">
                <a16:creationId xmlns:a16="http://schemas.microsoft.com/office/drawing/2014/main" id="{D93FD7E9-5B7F-47F7-ADEE-621E02014721}"/>
              </a:ext>
            </a:extLst>
          </p:cNvPr>
          <p:cNvSpPr txBox="1">
            <a:spLocks noChangeArrowheads="1"/>
          </p:cNvSpPr>
          <p:nvPr/>
        </p:nvSpPr>
        <p:spPr bwMode="auto">
          <a:xfrm rot="-5160000">
            <a:off x="4757738" y="15621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VANUATU</a:t>
            </a:r>
          </a:p>
        </p:txBody>
      </p:sp>
      <p:sp>
        <p:nvSpPr>
          <p:cNvPr id="4339" name="Siege_279">
            <a:extLst>
              <a:ext uri="{FF2B5EF4-FFF2-40B4-BE49-F238E27FC236}">
                <a16:creationId xmlns:a16="http://schemas.microsoft.com/office/drawing/2014/main" id="{387CA1FF-B5F6-40F0-90BB-E0446AD755B1}"/>
              </a:ext>
            </a:extLst>
          </p:cNvPr>
          <p:cNvSpPr txBox="1">
            <a:spLocks noChangeArrowheads="1"/>
          </p:cNvSpPr>
          <p:nvPr/>
        </p:nvSpPr>
        <p:spPr bwMode="auto">
          <a:xfrm rot="5160000">
            <a:off x="4325938" y="15478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ZIMBABWE</a:t>
            </a:r>
          </a:p>
        </p:txBody>
      </p:sp>
      <p:sp>
        <p:nvSpPr>
          <p:cNvPr id="4340" name="Siege_278">
            <a:extLst>
              <a:ext uri="{FF2B5EF4-FFF2-40B4-BE49-F238E27FC236}">
                <a16:creationId xmlns:a16="http://schemas.microsoft.com/office/drawing/2014/main" id="{A76B97CD-67FB-4003-A52F-EFB8467CE2A9}"/>
              </a:ext>
            </a:extLst>
          </p:cNvPr>
          <p:cNvSpPr txBox="1">
            <a:spLocks noChangeArrowheads="1"/>
          </p:cNvSpPr>
          <p:nvPr/>
        </p:nvSpPr>
        <p:spPr bwMode="auto">
          <a:xfrm rot="4980000">
            <a:off x="4217988" y="15573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ETAT DE
PALESTINE</a:t>
            </a:r>
          </a:p>
        </p:txBody>
      </p:sp>
      <p:sp>
        <p:nvSpPr>
          <p:cNvPr id="4341" name="Siege_277">
            <a:extLst>
              <a:ext uri="{FF2B5EF4-FFF2-40B4-BE49-F238E27FC236}">
                <a16:creationId xmlns:a16="http://schemas.microsoft.com/office/drawing/2014/main" id="{CF141ABC-8AC3-4BBF-BC79-0200B5180B04}"/>
              </a:ext>
            </a:extLst>
          </p:cNvPr>
          <p:cNvSpPr txBox="1">
            <a:spLocks noChangeArrowheads="1"/>
          </p:cNvSpPr>
          <p:nvPr/>
        </p:nvSpPr>
        <p:spPr bwMode="auto">
          <a:xfrm rot="4800000">
            <a:off x="4100513" y="1571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SAINT-SIEGE</a:t>
            </a:r>
          </a:p>
        </p:txBody>
      </p:sp>
      <p:sp>
        <p:nvSpPr>
          <p:cNvPr id="4342" name="Siege_276">
            <a:extLst>
              <a:ext uri="{FF2B5EF4-FFF2-40B4-BE49-F238E27FC236}">
                <a16:creationId xmlns:a16="http://schemas.microsoft.com/office/drawing/2014/main" id="{9672DF05-6F8E-4EEA-9AC6-AEACE7699FAD}"/>
              </a:ext>
            </a:extLst>
          </p:cNvPr>
          <p:cNvSpPr txBox="1">
            <a:spLocks noChangeArrowheads="1"/>
          </p:cNvSpPr>
          <p:nvPr/>
        </p:nvSpPr>
        <p:spPr bwMode="auto">
          <a:xfrm rot="4620000">
            <a:off x="3989388" y="15890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UNION
EUROPEENE</a:t>
            </a:r>
          </a:p>
        </p:txBody>
      </p:sp>
      <p:sp>
        <p:nvSpPr>
          <p:cNvPr id="4343" name="Siege_275">
            <a:extLst>
              <a:ext uri="{FF2B5EF4-FFF2-40B4-BE49-F238E27FC236}">
                <a16:creationId xmlns:a16="http://schemas.microsoft.com/office/drawing/2014/main" id="{4287454C-6F03-40E2-A3CD-68C1A22DF3E1}"/>
              </a:ext>
            </a:extLst>
          </p:cNvPr>
          <p:cNvSpPr txBox="1">
            <a:spLocks noChangeArrowheads="1"/>
          </p:cNvSpPr>
          <p:nvPr/>
        </p:nvSpPr>
        <p:spPr bwMode="auto">
          <a:xfrm rot="4500000">
            <a:off x="3889375" y="16129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CARICOM</a:t>
            </a:r>
          </a:p>
        </p:txBody>
      </p:sp>
      <p:sp>
        <p:nvSpPr>
          <p:cNvPr id="4344" name="Siege_274">
            <a:extLst>
              <a:ext uri="{FF2B5EF4-FFF2-40B4-BE49-F238E27FC236}">
                <a16:creationId xmlns:a16="http://schemas.microsoft.com/office/drawing/2014/main" id="{7F5C36FA-3AFD-425C-B0DE-81BBFE096C0A}"/>
              </a:ext>
            </a:extLst>
          </p:cNvPr>
          <p:cNvSpPr txBox="1">
            <a:spLocks noChangeArrowheads="1"/>
          </p:cNvSpPr>
          <p:nvPr/>
        </p:nvSpPr>
        <p:spPr bwMode="auto">
          <a:xfrm rot="4397085">
            <a:off x="3784600" y="16446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CCG</a:t>
            </a:r>
          </a:p>
        </p:txBody>
      </p:sp>
      <p:sp>
        <p:nvSpPr>
          <p:cNvPr id="4345" name="Siege_273">
            <a:extLst>
              <a:ext uri="{FF2B5EF4-FFF2-40B4-BE49-F238E27FC236}">
                <a16:creationId xmlns:a16="http://schemas.microsoft.com/office/drawing/2014/main" id="{7643F179-A6A9-4FE6-B2D6-C35723F8865B}"/>
              </a:ext>
            </a:extLst>
          </p:cNvPr>
          <p:cNvSpPr txBox="1">
            <a:spLocks noChangeArrowheads="1"/>
          </p:cNvSpPr>
          <p:nvPr/>
        </p:nvSpPr>
        <p:spPr bwMode="auto">
          <a:xfrm rot="4140000">
            <a:off x="3683000" y="16732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CENTRE SUD</a:t>
            </a:r>
          </a:p>
        </p:txBody>
      </p:sp>
      <p:sp>
        <p:nvSpPr>
          <p:cNvPr id="4346" name="Siege_272">
            <a:extLst>
              <a:ext uri="{FF2B5EF4-FFF2-40B4-BE49-F238E27FC236}">
                <a16:creationId xmlns:a16="http://schemas.microsoft.com/office/drawing/2014/main" id="{D06ECAEF-8A8C-479E-89E8-4EEC130DCC7A}"/>
              </a:ext>
            </a:extLst>
          </p:cNvPr>
          <p:cNvSpPr txBox="1">
            <a:spLocks noChangeArrowheads="1"/>
          </p:cNvSpPr>
          <p:nvPr/>
        </p:nvSpPr>
        <p:spPr bwMode="auto">
          <a:xfrm rot="4002794">
            <a:off x="3573463" y="17129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COMMONWEALTH</a:t>
            </a:r>
          </a:p>
        </p:txBody>
      </p:sp>
      <p:sp>
        <p:nvSpPr>
          <p:cNvPr id="4347" name="Siege_271">
            <a:extLst>
              <a:ext uri="{FF2B5EF4-FFF2-40B4-BE49-F238E27FC236}">
                <a16:creationId xmlns:a16="http://schemas.microsoft.com/office/drawing/2014/main" id="{0F165130-68A7-41F7-9248-F8EB25343E98}"/>
              </a:ext>
            </a:extLst>
          </p:cNvPr>
          <p:cNvSpPr txBox="1">
            <a:spLocks noChangeArrowheads="1"/>
          </p:cNvSpPr>
          <p:nvPr/>
        </p:nvSpPr>
        <p:spPr bwMode="auto">
          <a:xfrm rot="3862382">
            <a:off x="3462338" y="1763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CONSEIL DE
L'EUROPE</a:t>
            </a:r>
          </a:p>
        </p:txBody>
      </p:sp>
      <p:sp>
        <p:nvSpPr>
          <p:cNvPr id="4348" name="Siege_280">
            <a:extLst>
              <a:ext uri="{FF2B5EF4-FFF2-40B4-BE49-F238E27FC236}">
                <a16:creationId xmlns:a16="http://schemas.microsoft.com/office/drawing/2014/main" id="{41AA183D-63C6-46B4-A876-1E0FDB40B5AD}"/>
              </a:ext>
            </a:extLst>
          </p:cNvPr>
          <p:cNvSpPr txBox="1">
            <a:spLocks noChangeArrowheads="1"/>
          </p:cNvSpPr>
          <p:nvPr/>
        </p:nvSpPr>
        <p:spPr bwMode="auto">
          <a:xfrm rot="5340000">
            <a:off x="4445000" y="15462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ZAMBIE</a:t>
            </a:r>
          </a:p>
        </p:txBody>
      </p:sp>
      <p:sp>
        <p:nvSpPr>
          <p:cNvPr id="4349" name="Siege_270">
            <a:extLst>
              <a:ext uri="{FF2B5EF4-FFF2-40B4-BE49-F238E27FC236}">
                <a16:creationId xmlns:a16="http://schemas.microsoft.com/office/drawing/2014/main" id="{B013400B-AB43-40B6-86A9-1FB33657C112}"/>
              </a:ext>
            </a:extLst>
          </p:cNvPr>
          <p:cNvSpPr txBox="1">
            <a:spLocks noChangeArrowheads="1"/>
          </p:cNvSpPr>
          <p:nvPr/>
        </p:nvSpPr>
        <p:spPr bwMode="auto">
          <a:xfrm rot="3660000">
            <a:off x="3355975" y="18034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LEA</a:t>
            </a:r>
          </a:p>
        </p:txBody>
      </p:sp>
      <p:sp>
        <p:nvSpPr>
          <p:cNvPr id="4350" name="Siege_269">
            <a:extLst>
              <a:ext uri="{FF2B5EF4-FFF2-40B4-BE49-F238E27FC236}">
                <a16:creationId xmlns:a16="http://schemas.microsoft.com/office/drawing/2014/main" id="{B118A73F-166D-496C-BC79-2FB8D701C2F1}"/>
              </a:ext>
            </a:extLst>
          </p:cNvPr>
          <p:cNvSpPr txBox="1">
            <a:spLocks noChangeArrowheads="1"/>
          </p:cNvSpPr>
          <p:nvPr/>
        </p:nvSpPr>
        <p:spPr bwMode="auto">
          <a:xfrm rot="3480000">
            <a:off x="3251200" y="1858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OCI</a:t>
            </a:r>
          </a:p>
        </p:txBody>
      </p:sp>
      <p:sp>
        <p:nvSpPr>
          <p:cNvPr id="4351" name="Siege_292">
            <a:extLst>
              <a:ext uri="{FF2B5EF4-FFF2-40B4-BE49-F238E27FC236}">
                <a16:creationId xmlns:a16="http://schemas.microsoft.com/office/drawing/2014/main" id="{22923AC6-4638-413F-B1B7-BF3B8AF11E06}"/>
              </a:ext>
            </a:extLst>
          </p:cNvPr>
          <p:cNvSpPr txBox="1">
            <a:spLocks noChangeArrowheads="1"/>
          </p:cNvSpPr>
          <p:nvPr/>
        </p:nvSpPr>
        <p:spPr bwMode="auto">
          <a:xfrm rot="-3480000">
            <a:off x="5724525" y="18605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TCHAD</a:t>
            </a:r>
          </a:p>
        </p:txBody>
      </p:sp>
      <p:sp>
        <p:nvSpPr>
          <p:cNvPr id="4352" name="Siege_291">
            <a:extLst>
              <a:ext uri="{FF2B5EF4-FFF2-40B4-BE49-F238E27FC236}">
                <a16:creationId xmlns:a16="http://schemas.microsoft.com/office/drawing/2014/main" id="{199CE42F-ACCF-4A9A-AA8F-7216230E0EA4}"/>
              </a:ext>
            </a:extLst>
          </p:cNvPr>
          <p:cNvSpPr txBox="1">
            <a:spLocks noChangeArrowheads="1"/>
          </p:cNvSpPr>
          <p:nvPr/>
        </p:nvSpPr>
        <p:spPr bwMode="auto">
          <a:xfrm rot="-3660000">
            <a:off x="5626100" y="18113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chemeClr val="tx1"/>
                </a:solidFill>
                <a:cs typeface="Times New Roman" panose="02020603050405020304" pitchFamily="18" charset="0"/>
              </a:rPr>
              <a:t>THAILANDE</a:t>
            </a:r>
          </a:p>
        </p:txBody>
      </p:sp>
      <p:sp>
        <p:nvSpPr>
          <p:cNvPr id="4353" name="Siege_326">
            <a:extLst>
              <a:ext uri="{FF2B5EF4-FFF2-40B4-BE49-F238E27FC236}">
                <a16:creationId xmlns:a16="http://schemas.microsoft.com/office/drawing/2014/main" id="{2F9BE2E8-B956-4DAE-8538-C575C096E4B9}"/>
              </a:ext>
            </a:extLst>
          </p:cNvPr>
          <p:cNvSpPr txBox="1">
            <a:spLocks noChangeArrowheads="1"/>
          </p:cNvSpPr>
          <p:nvPr/>
        </p:nvSpPr>
        <p:spPr bwMode="auto">
          <a:xfrm rot="-3900000">
            <a:off x="5534025" y="1354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54" name="Siege_325">
            <a:extLst>
              <a:ext uri="{FF2B5EF4-FFF2-40B4-BE49-F238E27FC236}">
                <a16:creationId xmlns:a16="http://schemas.microsoft.com/office/drawing/2014/main" id="{8DAC1F3B-AB00-4871-87E0-0866D18D2008}"/>
              </a:ext>
            </a:extLst>
          </p:cNvPr>
          <p:cNvSpPr txBox="1">
            <a:spLocks noChangeArrowheads="1"/>
          </p:cNvSpPr>
          <p:nvPr/>
        </p:nvSpPr>
        <p:spPr bwMode="auto">
          <a:xfrm rot="-4080000">
            <a:off x="5429250" y="1317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55" name="Siege_323">
            <a:extLst>
              <a:ext uri="{FF2B5EF4-FFF2-40B4-BE49-F238E27FC236}">
                <a16:creationId xmlns:a16="http://schemas.microsoft.com/office/drawing/2014/main" id="{D8EE3315-15FF-4A36-94D4-F76C03D6E5BE}"/>
              </a:ext>
            </a:extLst>
          </p:cNvPr>
          <p:cNvSpPr txBox="1">
            <a:spLocks noChangeArrowheads="1"/>
          </p:cNvSpPr>
          <p:nvPr/>
        </p:nvSpPr>
        <p:spPr bwMode="auto">
          <a:xfrm rot="-4897340">
            <a:off x="4802188" y="110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BANQUE
MONDIALE</a:t>
            </a:r>
          </a:p>
        </p:txBody>
      </p:sp>
      <p:sp>
        <p:nvSpPr>
          <p:cNvPr id="4356" name="Siege_324">
            <a:extLst>
              <a:ext uri="{FF2B5EF4-FFF2-40B4-BE49-F238E27FC236}">
                <a16:creationId xmlns:a16="http://schemas.microsoft.com/office/drawing/2014/main" id="{CB8CF716-85C5-4B5F-9153-8BB41A97C46F}"/>
              </a:ext>
            </a:extLst>
          </p:cNvPr>
          <p:cNvSpPr txBox="1">
            <a:spLocks noChangeArrowheads="1"/>
          </p:cNvSpPr>
          <p:nvPr/>
        </p:nvSpPr>
        <p:spPr bwMode="auto">
          <a:xfrm rot="-4759925">
            <a:off x="4918075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OMS</a:t>
            </a:r>
          </a:p>
        </p:txBody>
      </p:sp>
      <p:sp>
        <p:nvSpPr>
          <p:cNvPr id="4357" name="Siege_317">
            <a:extLst>
              <a:ext uri="{FF2B5EF4-FFF2-40B4-BE49-F238E27FC236}">
                <a16:creationId xmlns:a16="http://schemas.microsoft.com/office/drawing/2014/main" id="{E9054A93-3FFA-4F9A-B7A9-5D085112E4A9}"/>
              </a:ext>
            </a:extLst>
          </p:cNvPr>
          <p:cNvSpPr txBox="1">
            <a:spLocks noChangeArrowheads="1"/>
          </p:cNvSpPr>
          <p:nvPr/>
        </p:nvSpPr>
        <p:spPr bwMode="auto">
          <a:xfrm rot="5097036">
            <a:off x="4214813" y="10985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PNUD</a:t>
            </a:r>
          </a:p>
        </p:txBody>
      </p:sp>
      <p:sp>
        <p:nvSpPr>
          <p:cNvPr id="4358" name="Siege_321">
            <a:extLst>
              <a:ext uri="{FF2B5EF4-FFF2-40B4-BE49-F238E27FC236}">
                <a16:creationId xmlns:a16="http://schemas.microsoft.com/office/drawing/2014/main" id="{3710D8FF-3569-4CFF-99B2-AB4586C428D8}"/>
              </a:ext>
            </a:extLst>
          </p:cNvPr>
          <p:cNvSpPr txBox="1">
            <a:spLocks noChangeArrowheads="1"/>
          </p:cNvSpPr>
          <p:nvPr/>
        </p:nvSpPr>
        <p:spPr bwMode="auto">
          <a:xfrm rot="-5190092">
            <a:off x="4670425" y="1090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OMC</a:t>
            </a:r>
          </a:p>
        </p:txBody>
      </p:sp>
      <p:sp>
        <p:nvSpPr>
          <p:cNvPr id="4359" name="Siege_320">
            <a:extLst>
              <a:ext uri="{FF2B5EF4-FFF2-40B4-BE49-F238E27FC236}">
                <a16:creationId xmlns:a16="http://schemas.microsoft.com/office/drawing/2014/main" id="{E3069CEB-4B70-411F-975C-27FD233BFF4F}"/>
              </a:ext>
            </a:extLst>
          </p:cNvPr>
          <p:cNvSpPr txBox="1">
            <a:spLocks noChangeArrowheads="1"/>
          </p:cNvSpPr>
          <p:nvPr/>
        </p:nvSpPr>
        <p:spPr bwMode="auto">
          <a:xfrm rot="-5172033">
            <a:off x="4564063" y="1087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HCR</a:t>
            </a:r>
          </a:p>
        </p:txBody>
      </p:sp>
      <p:sp>
        <p:nvSpPr>
          <p:cNvPr id="4360" name="Siege_319">
            <a:extLst>
              <a:ext uri="{FF2B5EF4-FFF2-40B4-BE49-F238E27FC236}">
                <a16:creationId xmlns:a16="http://schemas.microsoft.com/office/drawing/2014/main" id="{C030E472-77E1-4397-95A4-544E587CAE0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52938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ONU FEMMES</a:t>
            </a:r>
          </a:p>
        </p:txBody>
      </p:sp>
      <p:sp>
        <p:nvSpPr>
          <p:cNvPr id="4361" name="Siege_318">
            <a:extLst>
              <a:ext uri="{FF2B5EF4-FFF2-40B4-BE49-F238E27FC236}">
                <a16:creationId xmlns:a16="http://schemas.microsoft.com/office/drawing/2014/main" id="{5DEB9B33-383E-4A31-AE44-80327FF1901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338638" y="1154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ONUSIDA</a:t>
            </a:r>
          </a:p>
        </p:txBody>
      </p:sp>
      <p:sp>
        <p:nvSpPr>
          <p:cNvPr id="4362" name="Siege_315">
            <a:extLst>
              <a:ext uri="{FF2B5EF4-FFF2-40B4-BE49-F238E27FC236}">
                <a16:creationId xmlns:a16="http://schemas.microsoft.com/office/drawing/2014/main" id="{9BFC97AE-FCB8-4FDD-BBEA-6566091D8301}"/>
              </a:ext>
            </a:extLst>
          </p:cNvPr>
          <p:cNvSpPr txBox="1">
            <a:spLocks noChangeArrowheads="1"/>
          </p:cNvSpPr>
          <p:nvPr/>
        </p:nvSpPr>
        <p:spPr bwMode="auto">
          <a:xfrm rot="4880959">
            <a:off x="3984625" y="11239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UNFPA</a:t>
            </a:r>
          </a:p>
        </p:txBody>
      </p:sp>
      <p:sp>
        <p:nvSpPr>
          <p:cNvPr id="4363" name="Siege_314">
            <a:extLst>
              <a:ext uri="{FF2B5EF4-FFF2-40B4-BE49-F238E27FC236}">
                <a16:creationId xmlns:a16="http://schemas.microsoft.com/office/drawing/2014/main" id="{CC70BB21-A66A-47C4-98A2-434B023D2EC4}"/>
              </a:ext>
            </a:extLst>
          </p:cNvPr>
          <p:cNvSpPr txBox="1">
            <a:spLocks noChangeArrowheads="1"/>
          </p:cNvSpPr>
          <p:nvPr/>
        </p:nvSpPr>
        <p:spPr bwMode="auto">
          <a:xfrm rot="4697205">
            <a:off x="3873500" y="1154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UN-HABITAT</a:t>
            </a:r>
          </a:p>
        </p:txBody>
      </p:sp>
      <p:sp>
        <p:nvSpPr>
          <p:cNvPr id="4364" name="Siege_313">
            <a:extLst>
              <a:ext uri="{FF2B5EF4-FFF2-40B4-BE49-F238E27FC236}">
                <a16:creationId xmlns:a16="http://schemas.microsoft.com/office/drawing/2014/main" id="{0E22F902-D7B1-413B-8ED4-ABEF1827BF92}"/>
              </a:ext>
            </a:extLst>
          </p:cNvPr>
          <p:cNvSpPr txBox="1">
            <a:spLocks noChangeArrowheads="1"/>
          </p:cNvSpPr>
          <p:nvPr/>
        </p:nvSpPr>
        <p:spPr bwMode="auto">
          <a:xfrm rot="4544946">
            <a:off x="3768725" y="1171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UNICEF</a:t>
            </a:r>
          </a:p>
        </p:txBody>
      </p:sp>
      <p:sp>
        <p:nvSpPr>
          <p:cNvPr id="4365" name="Siege_312">
            <a:extLst>
              <a:ext uri="{FF2B5EF4-FFF2-40B4-BE49-F238E27FC236}">
                <a16:creationId xmlns:a16="http://schemas.microsoft.com/office/drawing/2014/main" id="{3104A97A-B043-4E10-9DC0-1AB43B1555F9}"/>
              </a:ext>
            </a:extLst>
          </p:cNvPr>
          <p:cNvSpPr txBox="1">
            <a:spLocks noChangeArrowheads="1"/>
          </p:cNvSpPr>
          <p:nvPr/>
        </p:nvSpPr>
        <p:spPr bwMode="auto">
          <a:xfrm rot="4546257">
            <a:off x="3656013" y="1196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UNRWA</a:t>
            </a:r>
          </a:p>
        </p:txBody>
      </p:sp>
      <p:sp>
        <p:nvSpPr>
          <p:cNvPr id="4366" name="Siege_311">
            <a:extLst>
              <a:ext uri="{FF2B5EF4-FFF2-40B4-BE49-F238E27FC236}">
                <a16:creationId xmlns:a16="http://schemas.microsoft.com/office/drawing/2014/main" id="{65629F65-2E26-47B8-BB70-B3BF4C9A80F1}"/>
              </a:ext>
            </a:extLst>
          </p:cNvPr>
          <p:cNvSpPr txBox="1">
            <a:spLocks noChangeArrowheads="1"/>
          </p:cNvSpPr>
          <p:nvPr/>
        </p:nvSpPr>
        <p:spPr bwMode="auto">
          <a:xfrm rot="4147058">
            <a:off x="3438780" y="127674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BUREAU L.
UNOG/ONG</a:t>
            </a:r>
          </a:p>
        </p:txBody>
      </p:sp>
      <p:sp>
        <p:nvSpPr>
          <p:cNvPr id="4367" name="Siege_310">
            <a:extLst>
              <a:ext uri="{FF2B5EF4-FFF2-40B4-BE49-F238E27FC236}">
                <a16:creationId xmlns:a16="http://schemas.microsoft.com/office/drawing/2014/main" id="{B4ACC003-3B66-4B80-A6C5-C06C9E3375B9}"/>
              </a:ext>
            </a:extLst>
          </p:cNvPr>
          <p:cNvSpPr txBox="1">
            <a:spLocks noChangeArrowheads="1"/>
          </p:cNvSpPr>
          <p:nvPr/>
        </p:nvSpPr>
        <p:spPr bwMode="auto">
          <a:xfrm rot="4320000">
            <a:off x="3689350" y="1214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68" name="Siege_309">
            <a:extLst>
              <a:ext uri="{FF2B5EF4-FFF2-40B4-BE49-F238E27FC236}">
                <a16:creationId xmlns:a16="http://schemas.microsoft.com/office/drawing/2014/main" id="{782C5B93-441B-4613-8D09-BB6E6DEA6458}"/>
              </a:ext>
            </a:extLst>
          </p:cNvPr>
          <p:cNvSpPr txBox="1">
            <a:spLocks noChangeArrowheads="1"/>
          </p:cNvSpPr>
          <p:nvPr/>
        </p:nvSpPr>
        <p:spPr bwMode="auto">
          <a:xfrm rot="-4513944">
            <a:off x="5027613" y="11430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UNESCO</a:t>
            </a:r>
          </a:p>
        </p:txBody>
      </p:sp>
      <p:sp>
        <p:nvSpPr>
          <p:cNvPr id="4369" name="Siege_308">
            <a:extLst>
              <a:ext uri="{FF2B5EF4-FFF2-40B4-BE49-F238E27FC236}">
                <a16:creationId xmlns:a16="http://schemas.microsoft.com/office/drawing/2014/main" id="{17966677-DC93-4AD8-B6E3-603BCE859B41}"/>
              </a:ext>
            </a:extLst>
          </p:cNvPr>
          <p:cNvSpPr txBox="1">
            <a:spLocks noChangeArrowheads="1"/>
          </p:cNvSpPr>
          <p:nvPr/>
        </p:nvSpPr>
        <p:spPr bwMode="auto">
          <a:xfrm rot="4020000">
            <a:off x="3466375" y="13384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70" name="Siege_307">
            <a:extLst>
              <a:ext uri="{FF2B5EF4-FFF2-40B4-BE49-F238E27FC236}">
                <a16:creationId xmlns:a16="http://schemas.microsoft.com/office/drawing/2014/main" id="{334D93EA-7EC2-4126-A07F-513A5C007B64}"/>
              </a:ext>
            </a:extLst>
          </p:cNvPr>
          <p:cNvSpPr txBox="1">
            <a:spLocks noChangeArrowheads="1"/>
          </p:cNvSpPr>
          <p:nvPr/>
        </p:nvSpPr>
        <p:spPr bwMode="auto">
          <a:xfrm rot="4015137">
            <a:off x="3329151" y="13068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ONG</a:t>
            </a:r>
          </a:p>
        </p:txBody>
      </p:sp>
      <p:sp>
        <p:nvSpPr>
          <p:cNvPr id="4371" name="Siege_316">
            <a:extLst>
              <a:ext uri="{FF2B5EF4-FFF2-40B4-BE49-F238E27FC236}">
                <a16:creationId xmlns:a16="http://schemas.microsoft.com/office/drawing/2014/main" id="{A24EEAF3-7D1F-4B00-AB3E-2D846252A163}"/>
              </a:ext>
            </a:extLst>
          </p:cNvPr>
          <p:cNvSpPr txBox="1">
            <a:spLocks noChangeArrowheads="1"/>
          </p:cNvSpPr>
          <p:nvPr/>
        </p:nvSpPr>
        <p:spPr bwMode="auto">
          <a:xfrm rot="5038603">
            <a:off x="4100513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PNUE</a:t>
            </a:r>
          </a:p>
        </p:txBody>
      </p:sp>
      <p:sp>
        <p:nvSpPr>
          <p:cNvPr id="4372" name="Siege_306">
            <a:extLst>
              <a:ext uri="{FF2B5EF4-FFF2-40B4-BE49-F238E27FC236}">
                <a16:creationId xmlns:a16="http://schemas.microsoft.com/office/drawing/2014/main" id="{BC53846D-B4D0-4546-928E-CDA03823F530}"/>
              </a:ext>
            </a:extLst>
          </p:cNvPr>
          <p:cNvSpPr txBox="1">
            <a:spLocks noChangeArrowheads="1"/>
          </p:cNvSpPr>
          <p:nvPr/>
        </p:nvSpPr>
        <p:spPr bwMode="auto">
          <a:xfrm rot="3720000">
            <a:off x="3355975" y="1404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73" name="Siege_305">
            <a:extLst>
              <a:ext uri="{FF2B5EF4-FFF2-40B4-BE49-F238E27FC236}">
                <a16:creationId xmlns:a16="http://schemas.microsoft.com/office/drawing/2014/main" id="{CE62EBD6-D13A-4BE4-8EC8-E14B4F5D06ED}"/>
              </a:ext>
            </a:extLst>
          </p:cNvPr>
          <p:cNvSpPr txBox="1">
            <a:spLocks noChangeArrowheads="1"/>
          </p:cNvSpPr>
          <p:nvPr/>
        </p:nvSpPr>
        <p:spPr bwMode="auto">
          <a:xfrm rot="3850958">
            <a:off x="3225800" y="13684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ONG</a:t>
            </a:r>
          </a:p>
        </p:txBody>
      </p:sp>
      <p:sp>
        <p:nvSpPr>
          <p:cNvPr id="4374" name="Siege_328">
            <a:extLst>
              <a:ext uri="{FF2B5EF4-FFF2-40B4-BE49-F238E27FC236}">
                <a16:creationId xmlns:a16="http://schemas.microsoft.com/office/drawing/2014/main" id="{38481EFE-71EC-4533-B8E4-1ACBFC75C8E0}"/>
              </a:ext>
            </a:extLst>
          </p:cNvPr>
          <p:cNvSpPr txBox="1">
            <a:spLocks noChangeArrowheads="1"/>
          </p:cNvSpPr>
          <p:nvPr/>
        </p:nvSpPr>
        <p:spPr bwMode="auto">
          <a:xfrm rot="-3600000">
            <a:off x="5740400" y="1436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75" name="Siege_327">
            <a:extLst>
              <a:ext uri="{FF2B5EF4-FFF2-40B4-BE49-F238E27FC236}">
                <a16:creationId xmlns:a16="http://schemas.microsoft.com/office/drawing/2014/main" id="{01A7F958-C74C-41E7-8FFF-31995D449ECC}"/>
              </a:ext>
            </a:extLst>
          </p:cNvPr>
          <p:cNvSpPr txBox="1">
            <a:spLocks noChangeArrowheads="1"/>
          </p:cNvSpPr>
          <p:nvPr/>
        </p:nvSpPr>
        <p:spPr bwMode="auto">
          <a:xfrm rot="-3720000">
            <a:off x="5641975" y="1398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76" name="Siege_300">
            <a:extLst>
              <a:ext uri="{FF2B5EF4-FFF2-40B4-BE49-F238E27FC236}">
                <a16:creationId xmlns:a16="http://schemas.microsoft.com/office/drawing/2014/main" id="{0CD1A336-4C39-4B8A-A47F-1DFA1C1DFC7B}"/>
              </a:ext>
            </a:extLst>
          </p:cNvPr>
          <p:cNvSpPr txBox="1">
            <a:spLocks noChangeArrowheads="1"/>
          </p:cNvSpPr>
          <p:nvPr/>
        </p:nvSpPr>
        <p:spPr bwMode="auto">
          <a:xfrm rot="-1911482">
            <a:off x="6605588" y="2668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SINGAPOUR</a:t>
            </a:r>
          </a:p>
        </p:txBody>
      </p:sp>
      <p:sp>
        <p:nvSpPr>
          <p:cNvPr id="4377" name="Siege_299">
            <a:extLst>
              <a:ext uri="{FF2B5EF4-FFF2-40B4-BE49-F238E27FC236}">
                <a16:creationId xmlns:a16="http://schemas.microsoft.com/office/drawing/2014/main" id="{1E759590-6F97-4B03-B700-0D4BBC774871}"/>
              </a:ext>
            </a:extLst>
          </p:cNvPr>
          <p:cNvSpPr txBox="1">
            <a:spLocks noChangeArrowheads="1"/>
          </p:cNvSpPr>
          <p:nvPr/>
        </p:nvSpPr>
        <p:spPr bwMode="auto">
          <a:xfrm rot="-2144968">
            <a:off x="6545263" y="2579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SOMALIE</a:t>
            </a:r>
          </a:p>
        </p:txBody>
      </p:sp>
      <p:sp>
        <p:nvSpPr>
          <p:cNvPr id="4378" name="Siege_294">
            <a:extLst>
              <a:ext uri="{FF2B5EF4-FFF2-40B4-BE49-F238E27FC236}">
                <a16:creationId xmlns:a16="http://schemas.microsoft.com/office/drawing/2014/main" id="{B97FE399-A580-4F97-9FFC-D252C422AA3B}"/>
              </a:ext>
            </a:extLst>
          </p:cNvPr>
          <p:cNvSpPr txBox="1">
            <a:spLocks noChangeArrowheads="1"/>
          </p:cNvSpPr>
          <p:nvPr/>
        </p:nvSpPr>
        <p:spPr bwMode="auto">
          <a:xfrm rot="-2640000">
            <a:off x="6167438" y="2173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SURINAME</a:t>
            </a:r>
          </a:p>
        </p:txBody>
      </p:sp>
      <p:sp>
        <p:nvSpPr>
          <p:cNvPr id="4379" name="Siege_303">
            <a:extLst>
              <a:ext uri="{FF2B5EF4-FFF2-40B4-BE49-F238E27FC236}">
                <a16:creationId xmlns:a16="http://schemas.microsoft.com/office/drawing/2014/main" id="{C42F1620-F952-4425-81B9-2E5721DEDEBB}"/>
              </a:ext>
            </a:extLst>
          </p:cNvPr>
          <p:cNvSpPr txBox="1">
            <a:spLocks noChangeArrowheads="1"/>
          </p:cNvSpPr>
          <p:nvPr/>
        </p:nvSpPr>
        <p:spPr bwMode="auto">
          <a:xfrm rot="-1497474">
            <a:off x="6770688" y="29400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SERBIE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80" name="Siege_301">
            <a:extLst>
              <a:ext uri="{FF2B5EF4-FFF2-40B4-BE49-F238E27FC236}">
                <a16:creationId xmlns:a16="http://schemas.microsoft.com/office/drawing/2014/main" id="{E29E984A-8681-4127-A6C1-AF5735351462}"/>
              </a:ext>
            </a:extLst>
          </p:cNvPr>
          <p:cNvSpPr txBox="1">
            <a:spLocks noChangeArrowheads="1"/>
          </p:cNvSpPr>
          <p:nvPr/>
        </p:nvSpPr>
        <p:spPr bwMode="auto">
          <a:xfrm rot="-1772507">
            <a:off x="6661150" y="2751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SIERRA LEONE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81" name="Siege_297">
            <a:extLst>
              <a:ext uri="{FF2B5EF4-FFF2-40B4-BE49-F238E27FC236}">
                <a16:creationId xmlns:a16="http://schemas.microsoft.com/office/drawing/2014/main" id="{12531275-919E-4666-85F5-B866CECB72BA}"/>
              </a:ext>
            </a:extLst>
          </p:cNvPr>
          <p:cNvSpPr txBox="1">
            <a:spLocks noChangeArrowheads="1"/>
          </p:cNvSpPr>
          <p:nvPr/>
        </p:nvSpPr>
        <p:spPr bwMode="auto">
          <a:xfrm rot="-2361956">
            <a:off x="6397625" y="2408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</a:rPr>
              <a:t>SOUDAN DU SUD</a:t>
            </a:r>
          </a:p>
        </p:txBody>
      </p:sp>
      <p:sp>
        <p:nvSpPr>
          <p:cNvPr id="4382" name="Siege_296">
            <a:extLst>
              <a:ext uri="{FF2B5EF4-FFF2-40B4-BE49-F238E27FC236}">
                <a16:creationId xmlns:a16="http://schemas.microsoft.com/office/drawing/2014/main" id="{6A701506-B547-4B1A-8FA5-A9FB87B1503D}"/>
              </a:ext>
            </a:extLst>
          </p:cNvPr>
          <p:cNvSpPr txBox="1">
            <a:spLocks noChangeArrowheads="1"/>
          </p:cNvSpPr>
          <p:nvPr/>
        </p:nvSpPr>
        <p:spPr bwMode="auto">
          <a:xfrm rot="-2280000">
            <a:off x="6321425" y="23272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SRI LANKA</a:t>
            </a:r>
          </a:p>
        </p:txBody>
      </p:sp>
      <p:sp>
        <p:nvSpPr>
          <p:cNvPr id="4383" name="Siege_295">
            <a:extLst>
              <a:ext uri="{FF2B5EF4-FFF2-40B4-BE49-F238E27FC236}">
                <a16:creationId xmlns:a16="http://schemas.microsoft.com/office/drawing/2014/main" id="{69BA87AB-933A-435F-96E8-4A2B8A430AF6}"/>
              </a:ext>
            </a:extLst>
          </p:cNvPr>
          <p:cNvSpPr txBox="1">
            <a:spLocks noChangeArrowheads="1"/>
          </p:cNvSpPr>
          <p:nvPr/>
        </p:nvSpPr>
        <p:spPr bwMode="auto">
          <a:xfrm rot="-2460000">
            <a:off x="6240463" y="22574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SUEDE</a:t>
            </a:r>
          </a:p>
        </p:txBody>
      </p:sp>
      <p:sp>
        <p:nvSpPr>
          <p:cNvPr id="4384" name="Siege_293">
            <a:extLst>
              <a:ext uri="{FF2B5EF4-FFF2-40B4-BE49-F238E27FC236}">
                <a16:creationId xmlns:a16="http://schemas.microsoft.com/office/drawing/2014/main" id="{8A9D4B66-644F-48AD-AD98-0467AD62A70E}"/>
              </a:ext>
            </a:extLst>
          </p:cNvPr>
          <p:cNvSpPr txBox="1">
            <a:spLocks noChangeArrowheads="1"/>
          </p:cNvSpPr>
          <p:nvPr/>
        </p:nvSpPr>
        <p:spPr bwMode="auto">
          <a:xfrm rot="-2820000">
            <a:off x="6080125" y="20891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TADJIKISTAN</a:t>
            </a:r>
          </a:p>
        </p:txBody>
      </p:sp>
      <p:sp>
        <p:nvSpPr>
          <p:cNvPr id="4385" name="Siege_302">
            <a:extLst>
              <a:ext uri="{FF2B5EF4-FFF2-40B4-BE49-F238E27FC236}">
                <a16:creationId xmlns:a16="http://schemas.microsoft.com/office/drawing/2014/main" id="{C4636193-4863-4056-BBE5-81C78E5051D7}"/>
              </a:ext>
            </a:extLst>
          </p:cNvPr>
          <p:cNvSpPr txBox="1">
            <a:spLocks noChangeArrowheads="1"/>
          </p:cNvSpPr>
          <p:nvPr/>
        </p:nvSpPr>
        <p:spPr bwMode="auto">
          <a:xfrm rot="-1681384">
            <a:off x="6721475" y="2841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SEYCHELLES</a:t>
            </a:r>
          </a:p>
        </p:txBody>
      </p:sp>
      <p:sp>
        <p:nvSpPr>
          <p:cNvPr id="4386" name="Siege_298">
            <a:extLst>
              <a:ext uri="{FF2B5EF4-FFF2-40B4-BE49-F238E27FC236}">
                <a16:creationId xmlns:a16="http://schemas.microsoft.com/office/drawing/2014/main" id="{6F68F616-CE67-44C0-AE2E-10559BBAD636}"/>
              </a:ext>
            </a:extLst>
          </p:cNvPr>
          <p:cNvSpPr txBox="1">
            <a:spLocks noChangeArrowheads="1"/>
          </p:cNvSpPr>
          <p:nvPr/>
        </p:nvSpPr>
        <p:spPr bwMode="auto">
          <a:xfrm rot="-2323581">
            <a:off x="6473825" y="24892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SOUDAN</a:t>
            </a:r>
          </a:p>
        </p:txBody>
      </p:sp>
      <p:sp>
        <p:nvSpPr>
          <p:cNvPr id="4387" name="Siege_304">
            <a:extLst>
              <a:ext uri="{FF2B5EF4-FFF2-40B4-BE49-F238E27FC236}">
                <a16:creationId xmlns:a16="http://schemas.microsoft.com/office/drawing/2014/main" id="{6861796D-BEE1-479E-9C77-290FD83B871A}"/>
              </a:ext>
            </a:extLst>
          </p:cNvPr>
          <p:cNvSpPr txBox="1">
            <a:spLocks noChangeArrowheads="1"/>
          </p:cNvSpPr>
          <p:nvPr/>
        </p:nvSpPr>
        <p:spPr bwMode="auto">
          <a:xfrm rot="-1437726">
            <a:off x="6813550" y="30305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SAO TOME-ET-PRINCIPE</a:t>
            </a:r>
          </a:p>
        </p:txBody>
      </p:sp>
      <p:sp>
        <p:nvSpPr>
          <p:cNvPr id="4388" name="Siege_268">
            <a:extLst>
              <a:ext uri="{FF2B5EF4-FFF2-40B4-BE49-F238E27FC236}">
                <a16:creationId xmlns:a16="http://schemas.microsoft.com/office/drawing/2014/main" id="{0F66E8BE-5266-4441-A2B2-EC3A00EDD151}"/>
              </a:ext>
            </a:extLst>
          </p:cNvPr>
          <p:cNvSpPr txBox="1">
            <a:spLocks noChangeArrowheads="1"/>
          </p:cNvSpPr>
          <p:nvPr/>
        </p:nvSpPr>
        <p:spPr bwMode="auto">
          <a:xfrm rot="2820000">
            <a:off x="2732405" y="225247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OIF</a:t>
            </a:r>
          </a:p>
        </p:txBody>
      </p:sp>
      <p:sp>
        <p:nvSpPr>
          <p:cNvPr id="4389" name="Siege_267">
            <a:extLst>
              <a:ext uri="{FF2B5EF4-FFF2-40B4-BE49-F238E27FC236}">
                <a16:creationId xmlns:a16="http://schemas.microsoft.com/office/drawing/2014/main" id="{B1D41F77-3352-4B80-B8AD-459E7D1C629B}"/>
              </a:ext>
            </a:extLst>
          </p:cNvPr>
          <p:cNvSpPr txBox="1">
            <a:spLocks noChangeArrowheads="1"/>
          </p:cNvSpPr>
          <p:nvPr/>
        </p:nvSpPr>
        <p:spPr bwMode="auto">
          <a:xfrm rot="2640000">
            <a:off x="2661102" y="231733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OIM</a:t>
            </a:r>
          </a:p>
        </p:txBody>
      </p:sp>
      <p:sp>
        <p:nvSpPr>
          <p:cNvPr id="4390" name="Siege_266">
            <a:extLst>
              <a:ext uri="{FF2B5EF4-FFF2-40B4-BE49-F238E27FC236}">
                <a16:creationId xmlns:a16="http://schemas.microsoft.com/office/drawing/2014/main" id="{DCB0F59C-C957-4730-AEA5-ED2E0203CCC9}"/>
              </a:ext>
            </a:extLst>
          </p:cNvPr>
          <p:cNvSpPr txBox="1">
            <a:spLocks noChangeArrowheads="1"/>
          </p:cNvSpPr>
          <p:nvPr/>
        </p:nvSpPr>
        <p:spPr bwMode="auto">
          <a:xfrm rot="2726693">
            <a:off x="2593592" y="23999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UNION
AFRICAINE</a:t>
            </a:r>
          </a:p>
        </p:txBody>
      </p:sp>
      <p:sp>
        <p:nvSpPr>
          <p:cNvPr id="4391" name="Siege_264">
            <a:extLst>
              <a:ext uri="{FF2B5EF4-FFF2-40B4-BE49-F238E27FC236}">
                <a16:creationId xmlns:a16="http://schemas.microsoft.com/office/drawing/2014/main" id="{FF9D4E59-DD5A-4843-8472-DA5725FF21DC}"/>
              </a:ext>
            </a:extLst>
          </p:cNvPr>
          <p:cNvSpPr txBox="1">
            <a:spLocks noChangeArrowheads="1"/>
          </p:cNvSpPr>
          <p:nvPr/>
        </p:nvSpPr>
        <p:spPr bwMode="auto">
          <a:xfrm rot="2160000">
            <a:off x="2586038" y="24114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C0"/>
              </a:solidFill>
              <a:cs typeface="Times New Roman" panose="02020603050405020304" pitchFamily="18" charset="0"/>
            </a:endParaRPr>
          </a:p>
        </p:txBody>
      </p:sp>
      <p:sp>
        <p:nvSpPr>
          <p:cNvPr id="4394" name="Siege_263">
            <a:extLst>
              <a:ext uri="{FF2B5EF4-FFF2-40B4-BE49-F238E27FC236}">
                <a16:creationId xmlns:a16="http://schemas.microsoft.com/office/drawing/2014/main" id="{F4AB6BE4-FE38-4AF3-B95A-2DE81D379B99}"/>
              </a:ext>
            </a:extLst>
          </p:cNvPr>
          <p:cNvSpPr txBox="1">
            <a:spLocks noChangeArrowheads="1"/>
          </p:cNvSpPr>
          <p:nvPr/>
        </p:nvSpPr>
        <p:spPr bwMode="auto">
          <a:xfrm rot="2230931">
            <a:off x="2466573" y="25615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C0"/>
                </a:solidFill>
                <a:cs typeface="Times New Roman" panose="02020603050405020304" pitchFamily="18" charset="0"/>
              </a:rPr>
              <a:t>ORDRE SOUVERAIN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C0"/>
                </a:solidFill>
                <a:cs typeface="Times New Roman" panose="02020603050405020304" pitchFamily="18" charset="0"/>
              </a:rPr>
              <a:t>DE MALTE</a:t>
            </a:r>
          </a:p>
        </p:txBody>
      </p:sp>
      <p:sp>
        <p:nvSpPr>
          <p:cNvPr id="11" name="Siege_260">
            <a:extLst>
              <a:ext uri="{FF2B5EF4-FFF2-40B4-BE49-F238E27FC236}">
                <a16:creationId xmlns:a16="http://schemas.microsoft.com/office/drawing/2014/main" id="{9FE81E16-8410-4EFD-82DF-716279CE9DAE}"/>
              </a:ext>
            </a:extLst>
          </p:cNvPr>
          <p:cNvSpPr txBox="1">
            <a:spLocks noChangeArrowheads="1"/>
          </p:cNvSpPr>
          <p:nvPr/>
        </p:nvSpPr>
        <p:spPr bwMode="auto">
          <a:xfrm rot="1697991">
            <a:off x="2300288" y="2770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5" name="Siege_259">
            <a:extLst>
              <a:ext uri="{FF2B5EF4-FFF2-40B4-BE49-F238E27FC236}">
                <a16:creationId xmlns:a16="http://schemas.microsoft.com/office/drawing/2014/main" id="{4CE6E3E2-7FDC-49E0-B1FF-A395C16C847F}"/>
              </a:ext>
            </a:extLst>
          </p:cNvPr>
          <p:cNvSpPr txBox="1">
            <a:spLocks noChangeArrowheads="1"/>
          </p:cNvSpPr>
          <p:nvPr/>
        </p:nvSpPr>
        <p:spPr bwMode="auto">
          <a:xfrm rot="1620958">
            <a:off x="2252663" y="2846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6" name="Siege_258">
            <a:extLst>
              <a:ext uri="{FF2B5EF4-FFF2-40B4-BE49-F238E27FC236}">
                <a16:creationId xmlns:a16="http://schemas.microsoft.com/office/drawing/2014/main" id="{47F4CF28-5A1A-4E13-9872-6836A23F58E5}"/>
              </a:ext>
            </a:extLst>
          </p:cNvPr>
          <p:cNvSpPr txBox="1">
            <a:spLocks noChangeArrowheads="1"/>
          </p:cNvSpPr>
          <p:nvPr/>
        </p:nvSpPr>
        <p:spPr bwMode="auto">
          <a:xfrm rot="1495914">
            <a:off x="2205038" y="2932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7" name="Siege_257">
            <a:extLst>
              <a:ext uri="{FF2B5EF4-FFF2-40B4-BE49-F238E27FC236}">
                <a16:creationId xmlns:a16="http://schemas.microsoft.com/office/drawing/2014/main" id="{E2F5DDDF-FA4F-45B5-BA7E-17F254426248}"/>
              </a:ext>
            </a:extLst>
          </p:cNvPr>
          <p:cNvSpPr txBox="1">
            <a:spLocks noChangeArrowheads="1"/>
          </p:cNvSpPr>
          <p:nvPr/>
        </p:nvSpPr>
        <p:spPr bwMode="auto">
          <a:xfrm rot="1460427">
            <a:off x="1989138" y="3000375"/>
            <a:ext cx="525462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8" name="Siege_262">
            <a:extLst>
              <a:ext uri="{FF2B5EF4-FFF2-40B4-BE49-F238E27FC236}">
                <a16:creationId xmlns:a16="http://schemas.microsoft.com/office/drawing/2014/main" id="{9813DC91-C715-4238-8F39-0453CC1B8FB1}"/>
              </a:ext>
            </a:extLst>
          </p:cNvPr>
          <p:cNvSpPr txBox="1">
            <a:spLocks noChangeArrowheads="1"/>
          </p:cNvSpPr>
          <p:nvPr/>
        </p:nvSpPr>
        <p:spPr bwMode="auto">
          <a:xfrm rot="1979979">
            <a:off x="2367344" y="26568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INSTITUTIONS</a:t>
            </a:r>
          </a:p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NATIONALES</a:t>
            </a:r>
          </a:p>
        </p:txBody>
      </p:sp>
      <p:sp>
        <p:nvSpPr>
          <p:cNvPr id="4399" name="Siege_265">
            <a:extLst>
              <a:ext uri="{FF2B5EF4-FFF2-40B4-BE49-F238E27FC236}">
                <a16:creationId xmlns:a16="http://schemas.microsoft.com/office/drawing/2014/main" id="{3B608B32-622A-4225-A576-C5374BD9048F}"/>
              </a:ext>
            </a:extLst>
          </p:cNvPr>
          <p:cNvSpPr txBox="1">
            <a:spLocks noChangeArrowheads="1"/>
          </p:cNvSpPr>
          <p:nvPr/>
        </p:nvSpPr>
        <p:spPr bwMode="auto">
          <a:xfrm rot="2443150">
            <a:off x="2524730" y="24815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CICR</a:t>
            </a:r>
          </a:p>
        </p:txBody>
      </p:sp>
      <p:sp>
        <p:nvSpPr>
          <p:cNvPr id="4400" name="Siege_341">
            <a:extLst>
              <a:ext uri="{FF2B5EF4-FFF2-40B4-BE49-F238E27FC236}">
                <a16:creationId xmlns:a16="http://schemas.microsoft.com/office/drawing/2014/main" id="{54B38EDA-0E0A-4F71-B086-6B75E979107C}"/>
              </a:ext>
            </a:extLst>
          </p:cNvPr>
          <p:cNvSpPr txBox="1">
            <a:spLocks noChangeArrowheads="1"/>
          </p:cNvSpPr>
          <p:nvPr/>
        </p:nvSpPr>
        <p:spPr bwMode="auto">
          <a:xfrm rot="180000">
            <a:off x="7546975" y="3673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1" name="Siege_339">
            <a:extLst>
              <a:ext uri="{FF2B5EF4-FFF2-40B4-BE49-F238E27FC236}">
                <a16:creationId xmlns:a16="http://schemas.microsoft.com/office/drawing/2014/main" id="{8AFC65F3-21C0-4E6C-A19E-15650E69305C}"/>
              </a:ext>
            </a:extLst>
          </p:cNvPr>
          <p:cNvSpPr txBox="1">
            <a:spLocks noChangeArrowheads="1"/>
          </p:cNvSpPr>
          <p:nvPr/>
        </p:nvSpPr>
        <p:spPr bwMode="auto">
          <a:xfrm rot="-60000">
            <a:off x="7562850" y="34607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2" name="Siege_338">
            <a:extLst>
              <a:ext uri="{FF2B5EF4-FFF2-40B4-BE49-F238E27FC236}">
                <a16:creationId xmlns:a16="http://schemas.microsoft.com/office/drawing/2014/main" id="{37AB1CBF-B50D-41EC-9D19-A00E50B6407A}"/>
              </a:ext>
            </a:extLst>
          </p:cNvPr>
          <p:cNvSpPr txBox="1">
            <a:spLocks noChangeArrowheads="1"/>
          </p:cNvSpPr>
          <p:nvPr/>
        </p:nvSpPr>
        <p:spPr bwMode="auto">
          <a:xfrm rot="-180000">
            <a:off x="7566025" y="3349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3" name="Siege_342">
            <a:extLst>
              <a:ext uri="{FF2B5EF4-FFF2-40B4-BE49-F238E27FC236}">
                <a16:creationId xmlns:a16="http://schemas.microsoft.com/office/drawing/2014/main" id="{1D6C0090-DFFE-4979-9DB8-653018269A6E}"/>
              </a:ext>
            </a:extLst>
          </p:cNvPr>
          <p:cNvSpPr txBox="1">
            <a:spLocks noChangeArrowheads="1"/>
          </p:cNvSpPr>
          <p:nvPr/>
        </p:nvSpPr>
        <p:spPr bwMode="auto">
          <a:xfrm rot="300000">
            <a:off x="7532688" y="37846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4" name="Siege_340">
            <a:extLst>
              <a:ext uri="{FF2B5EF4-FFF2-40B4-BE49-F238E27FC236}">
                <a16:creationId xmlns:a16="http://schemas.microsoft.com/office/drawing/2014/main" id="{C9C2BD42-F06A-4837-BAA8-D84F6D0FA0EF}"/>
              </a:ext>
            </a:extLst>
          </p:cNvPr>
          <p:cNvSpPr txBox="1">
            <a:spLocks noChangeArrowheads="1"/>
          </p:cNvSpPr>
          <p:nvPr/>
        </p:nvSpPr>
        <p:spPr bwMode="auto">
          <a:xfrm rot="60000">
            <a:off x="7559675" y="3565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5" name="Siege_337">
            <a:extLst>
              <a:ext uri="{FF2B5EF4-FFF2-40B4-BE49-F238E27FC236}">
                <a16:creationId xmlns:a16="http://schemas.microsoft.com/office/drawing/2014/main" id="{8E454C35-8FDC-43C8-B9E7-F1AC94456AB1}"/>
              </a:ext>
            </a:extLst>
          </p:cNvPr>
          <p:cNvSpPr txBox="1">
            <a:spLocks noChangeArrowheads="1"/>
          </p:cNvSpPr>
          <p:nvPr/>
        </p:nvSpPr>
        <p:spPr bwMode="auto">
          <a:xfrm rot="-300000">
            <a:off x="7558088" y="32416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6" name="Siege_336">
            <a:extLst>
              <a:ext uri="{FF2B5EF4-FFF2-40B4-BE49-F238E27FC236}">
                <a16:creationId xmlns:a16="http://schemas.microsoft.com/office/drawing/2014/main" id="{0F732F2B-A891-4BD6-A8FF-A5EA4318229C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7550150" y="3135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7" name="Siege_335">
            <a:extLst>
              <a:ext uri="{FF2B5EF4-FFF2-40B4-BE49-F238E27FC236}">
                <a16:creationId xmlns:a16="http://schemas.microsoft.com/office/drawing/2014/main" id="{1B50A15B-B925-4669-9E16-66CA2436A114}"/>
              </a:ext>
            </a:extLst>
          </p:cNvPr>
          <p:cNvSpPr txBox="1">
            <a:spLocks noChangeArrowheads="1"/>
          </p:cNvSpPr>
          <p:nvPr/>
        </p:nvSpPr>
        <p:spPr bwMode="auto">
          <a:xfrm rot="-540000">
            <a:off x="7537450" y="30226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8" name="Siege_333">
            <a:extLst>
              <a:ext uri="{FF2B5EF4-FFF2-40B4-BE49-F238E27FC236}">
                <a16:creationId xmlns:a16="http://schemas.microsoft.com/office/drawing/2014/main" id="{3F882BF7-DE7D-4BB3-A3C1-C851E2C68DC7}"/>
              </a:ext>
            </a:extLst>
          </p:cNvPr>
          <p:cNvSpPr txBox="1">
            <a:spLocks noChangeArrowheads="1"/>
          </p:cNvSpPr>
          <p:nvPr/>
        </p:nvSpPr>
        <p:spPr bwMode="auto">
          <a:xfrm rot="-720000">
            <a:off x="7504113" y="2808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9" name="Siege_332">
            <a:extLst>
              <a:ext uri="{FF2B5EF4-FFF2-40B4-BE49-F238E27FC236}">
                <a16:creationId xmlns:a16="http://schemas.microsoft.com/office/drawing/2014/main" id="{129CD3D5-06C4-41CF-85BB-B3F6FA315537}"/>
              </a:ext>
            </a:extLst>
          </p:cNvPr>
          <p:cNvSpPr txBox="1">
            <a:spLocks noChangeArrowheads="1"/>
          </p:cNvSpPr>
          <p:nvPr/>
        </p:nvSpPr>
        <p:spPr bwMode="auto">
          <a:xfrm rot="-840000">
            <a:off x="7481888" y="2695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0" name="Siege_334">
            <a:extLst>
              <a:ext uri="{FF2B5EF4-FFF2-40B4-BE49-F238E27FC236}">
                <a16:creationId xmlns:a16="http://schemas.microsoft.com/office/drawing/2014/main" id="{E737917C-B55B-4574-AF1D-EE1D731B5598}"/>
              </a:ext>
            </a:extLst>
          </p:cNvPr>
          <p:cNvSpPr txBox="1">
            <a:spLocks noChangeArrowheads="1"/>
          </p:cNvSpPr>
          <p:nvPr/>
        </p:nvSpPr>
        <p:spPr bwMode="auto">
          <a:xfrm rot="-600000">
            <a:off x="7524750" y="29098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1" name="Siege_331">
            <a:extLst>
              <a:ext uri="{FF2B5EF4-FFF2-40B4-BE49-F238E27FC236}">
                <a16:creationId xmlns:a16="http://schemas.microsoft.com/office/drawing/2014/main" id="{B5F28F1A-9F0B-401C-951E-122D52AAACFF}"/>
              </a:ext>
            </a:extLst>
          </p:cNvPr>
          <p:cNvSpPr txBox="1">
            <a:spLocks noChangeArrowheads="1"/>
          </p:cNvSpPr>
          <p:nvPr/>
        </p:nvSpPr>
        <p:spPr bwMode="auto">
          <a:xfrm rot="-960000">
            <a:off x="7454900" y="25860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2" name="Siege_330">
            <a:extLst>
              <a:ext uri="{FF2B5EF4-FFF2-40B4-BE49-F238E27FC236}">
                <a16:creationId xmlns:a16="http://schemas.microsoft.com/office/drawing/2014/main" id="{8C21F711-E91D-4F4E-9C87-B6524FDDCAC5}"/>
              </a:ext>
            </a:extLst>
          </p:cNvPr>
          <p:cNvSpPr txBox="1">
            <a:spLocks noChangeArrowheads="1"/>
          </p:cNvSpPr>
          <p:nvPr/>
        </p:nvSpPr>
        <p:spPr bwMode="auto">
          <a:xfrm rot="-1080000">
            <a:off x="7429500" y="2482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3" name="Siege_329">
            <a:extLst>
              <a:ext uri="{FF2B5EF4-FFF2-40B4-BE49-F238E27FC236}">
                <a16:creationId xmlns:a16="http://schemas.microsoft.com/office/drawing/2014/main" id="{B3946445-FEF2-4612-9D0A-FE96A1DA6516}"/>
              </a:ext>
            </a:extLst>
          </p:cNvPr>
          <p:cNvSpPr txBox="1">
            <a:spLocks noChangeArrowheads="1"/>
          </p:cNvSpPr>
          <p:nvPr/>
        </p:nvSpPr>
        <p:spPr bwMode="auto">
          <a:xfrm rot="-1200000">
            <a:off x="7394575" y="237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4" name="Siege_197">
            <a:extLst>
              <a:ext uri="{FF2B5EF4-FFF2-40B4-BE49-F238E27FC236}">
                <a16:creationId xmlns:a16="http://schemas.microsoft.com/office/drawing/2014/main" id="{3AE3BD95-9213-41D3-B60B-26D109217F18}"/>
              </a:ext>
            </a:extLst>
          </p:cNvPr>
          <p:cNvSpPr txBox="1">
            <a:spLocks noChangeArrowheads="1"/>
          </p:cNvSpPr>
          <p:nvPr/>
        </p:nvSpPr>
        <p:spPr bwMode="auto">
          <a:xfrm rot="1200000">
            <a:off x="6178550" y="4678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ARGENTINE</a:t>
            </a:r>
          </a:p>
        </p:txBody>
      </p:sp>
      <p:sp>
        <p:nvSpPr>
          <p:cNvPr id="4415" name="Siege_196">
            <a:extLst>
              <a:ext uri="{FF2B5EF4-FFF2-40B4-BE49-F238E27FC236}">
                <a16:creationId xmlns:a16="http://schemas.microsoft.com/office/drawing/2014/main" id="{D45BEA2C-BCF9-424F-BAC4-C3BA7758CC0A}"/>
              </a:ext>
            </a:extLst>
          </p:cNvPr>
          <p:cNvSpPr txBox="1">
            <a:spLocks noChangeArrowheads="1"/>
          </p:cNvSpPr>
          <p:nvPr/>
        </p:nvSpPr>
        <p:spPr bwMode="auto">
          <a:xfrm rot="960000">
            <a:off x="6221413" y="4573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ARMENIE</a:t>
            </a:r>
          </a:p>
        </p:txBody>
      </p:sp>
      <p:sp>
        <p:nvSpPr>
          <p:cNvPr id="4416" name="Siege_195">
            <a:extLst>
              <a:ext uri="{FF2B5EF4-FFF2-40B4-BE49-F238E27FC236}">
                <a16:creationId xmlns:a16="http://schemas.microsoft.com/office/drawing/2014/main" id="{D62FC4E8-7FC7-48EF-9C39-0ED1256C2AA3}"/>
              </a:ext>
            </a:extLst>
          </p:cNvPr>
          <p:cNvSpPr txBox="1">
            <a:spLocks noChangeArrowheads="1"/>
          </p:cNvSpPr>
          <p:nvPr/>
        </p:nvSpPr>
        <p:spPr bwMode="auto">
          <a:xfrm rot="780000">
            <a:off x="6251575" y="44640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AUTRICHE</a:t>
            </a:r>
          </a:p>
        </p:txBody>
      </p:sp>
      <p:sp>
        <p:nvSpPr>
          <p:cNvPr id="4417" name="Siege_194">
            <a:extLst>
              <a:ext uri="{FF2B5EF4-FFF2-40B4-BE49-F238E27FC236}">
                <a16:creationId xmlns:a16="http://schemas.microsoft.com/office/drawing/2014/main" id="{94881E57-64DB-4055-BFD1-28E8754763E6}"/>
              </a:ext>
            </a:extLst>
          </p:cNvPr>
          <p:cNvSpPr txBox="1">
            <a:spLocks noChangeArrowheads="1"/>
          </p:cNvSpPr>
          <p:nvPr/>
        </p:nvSpPr>
        <p:spPr bwMode="auto">
          <a:xfrm rot="540000">
            <a:off x="6270625" y="43545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AZERBAIDJAN</a:t>
            </a:r>
          </a:p>
        </p:txBody>
      </p:sp>
      <p:sp>
        <p:nvSpPr>
          <p:cNvPr id="4418" name="Siege_193">
            <a:extLst>
              <a:ext uri="{FF2B5EF4-FFF2-40B4-BE49-F238E27FC236}">
                <a16:creationId xmlns:a16="http://schemas.microsoft.com/office/drawing/2014/main" id="{4B9106F3-AD76-40B0-9BC2-E674D629E575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6281738" y="42545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BAHAMAS</a:t>
            </a:r>
          </a:p>
        </p:txBody>
      </p:sp>
      <p:sp>
        <p:nvSpPr>
          <p:cNvPr id="4419" name="Siege_200">
            <a:extLst>
              <a:ext uri="{FF2B5EF4-FFF2-40B4-BE49-F238E27FC236}">
                <a16:creationId xmlns:a16="http://schemas.microsoft.com/office/drawing/2014/main" id="{DBA9BE46-BAC2-4285-9F3C-81A823EA4E2C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6005513" y="50577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ALBANIE</a:t>
            </a:r>
          </a:p>
        </p:txBody>
      </p:sp>
      <p:sp>
        <p:nvSpPr>
          <p:cNvPr id="4420" name="Siege_199">
            <a:extLst>
              <a:ext uri="{FF2B5EF4-FFF2-40B4-BE49-F238E27FC236}">
                <a16:creationId xmlns:a16="http://schemas.microsoft.com/office/drawing/2014/main" id="{17BB19C0-2A63-41A6-B3E1-048ED3452735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6089650" y="4881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ANDORRE</a:t>
            </a:r>
          </a:p>
        </p:txBody>
      </p:sp>
      <p:sp>
        <p:nvSpPr>
          <p:cNvPr id="4421" name="Siege_198">
            <a:extLst>
              <a:ext uri="{FF2B5EF4-FFF2-40B4-BE49-F238E27FC236}">
                <a16:creationId xmlns:a16="http://schemas.microsoft.com/office/drawing/2014/main" id="{DC58AF48-D2FB-43A3-A6F1-014805AF59C2}"/>
              </a:ext>
            </a:extLst>
          </p:cNvPr>
          <p:cNvSpPr txBox="1">
            <a:spLocks noChangeArrowheads="1"/>
          </p:cNvSpPr>
          <p:nvPr/>
        </p:nvSpPr>
        <p:spPr bwMode="auto">
          <a:xfrm rot="1380000">
            <a:off x="6138863" y="47847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ANTIGUA ET BARBUDA</a:t>
            </a:r>
          </a:p>
        </p:txBody>
      </p:sp>
      <p:sp>
        <p:nvSpPr>
          <p:cNvPr id="4422" name="Siege_28">
            <a:extLst>
              <a:ext uri="{FF2B5EF4-FFF2-40B4-BE49-F238E27FC236}">
                <a16:creationId xmlns:a16="http://schemas.microsoft.com/office/drawing/2014/main" id="{53C0FB14-52C6-4AFB-930F-ADAA5574E98F}"/>
              </a:ext>
            </a:extLst>
          </p:cNvPr>
          <p:cNvSpPr txBox="1">
            <a:spLocks noChangeArrowheads="1"/>
          </p:cNvSpPr>
          <p:nvPr/>
        </p:nvSpPr>
        <p:spPr bwMode="auto">
          <a:xfrm rot="1706506">
            <a:off x="6059488" y="49720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chemeClr val="tx1"/>
                </a:solidFill>
                <a:cs typeface="Times New Roman" panose="02020603050405020304" pitchFamily="18" charset="0"/>
              </a:rPr>
              <a:t>ALGERIE</a:t>
            </a:r>
          </a:p>
        </p:txBody>
      </p:sp>
      <p:sp>
        <p:nvSpPr>
          <p:cNvPr id="4423" name="Siege_325">
            <a:extLst>
              <a:ext uri="{FF2B5EF4-FFF2-40B4-BE49-F238E27FC236}">
                <a16:creationId xmlns:a16="http://schemas.microsoft.com/office/drawing/2014/main" id="{DC82FE32-8AB3-4BF7-B47A-048D25432446}"/>
              </a:ext>
            </a:extLst>
          </p:cNvPr>
          <p:cNvSpPr txBox="1">
            <a:spLocks noChangeArrowheads="1"/>
          </p:cNvSpPr>
          <p:nvPr/>
        </p:nvSpPr>
        <p:spPr bwMode="auto">
          <a:xfrm rot="-4271565">
            <a:off x="5237163" y="11763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OIT</a:t>
            </a:r>
          </a:p>
        </p:txBody>
      </p:sp>
      <p:sp>
        <p:nvSpPr>
          <p:cNvPr id="4424" name="Siege_325">
            <a:extLst>
              <a:ext uri="{FF2B5EF4-FFF2-40B4-BE49-F238E27FC236}">
                <a16:creationId xmlns:a16="http://schemas.microsoft.com/office/drawing/2014/main" id="{A04CF5A1-2234-4B34-A8CB-C3CF65A3ED94}"/>
              </a:ext>
            </a:extLst>
          </p:cNvPr>
          <p:cNvSpPr txBox="1">
            <a:spLocks noChangeArrowheads="1"/>
          </p:cNvSpPr>
          <p:nvPr/>
        </p:nvSpPr>
        <p:spPr bwMode="auto">
          <a:xfrm rot="-4271565">
            <a:off x="5345113" y="1196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UIP</a:t>
            </a:r>
          </a:p>
        </p:txBody>
      </p:sp>
      <p:sp>
        <p:nvSpPr>
          <p:cNvPr id="4425" name="Siege_268">
            <a:extLst>
              <a:ext uri="{FF2B5EF4-FFF2-40B4-BE49-F238E27FC236}">
                <a16:creationId xmlns:a16="http://schemas.microsoft.com/office/drawing/2014/main" id="{907F58D3-1B0D-4F9B-A905-0F13D8C115FE}"/>
              </a:ext>
            </a:extLst>
          </p:cNvPr>
          <p:cNvSpPr txBox="1">
            <a:spLocks noChangeArrowheads="1"/>
          </p:cNvSpPr>
          <p:nvPr/>
        </p:nvSpPr>
        <p:spPr bwMode="auto">
          <a:xfrm rot="2929675">
            <a:off x="2822299" y="21704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OIDD</a:t>
            </a:r>
          </a:p>
        </p:txBody>
      </p:sp>
      <p:sp>
        <p:nvSpPr>
          <p:cNvPr id="4426" name="Siege_33">
            <a:extLst>
              <a:ext uri="{FF2B5EF4-FFF2-40B4-BE49-F238E27FC236}">
                <a16:creationId xmlns:a16="http://schemas.microsoft.com/office/drawing/2014/main" id="{3A62F4CC-C0AF-4A3E-BCFD-C4FAC8F46507}"/>
              </a:ext>
            </a:extLst>
          </p:cNvPr>
          <p:cNvSpPr txBox="1">
            <a:spLocks noChangeArrowheads="1"/>
          </p:cNvSpPr>
          <p:nvPr/>
        </p:nvSpPr>
        <p:spPr bwMode="auto">
          <a:xfrm rot="333993">
            <a:off x="5157788" y="42084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00"/>
                </a:solidFill>
              </a:rPr>
              <a:t>DELEGATION</a:t>
            </a:r>
            <a:endParaRPr lang="fr-FR" altLang="fr-FR" sz="4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27" name="Siege_82">
            <a:extLst>
              <a:ext uri="{FF2B5EF4-FFF2-40B4-BE49-F238E27FC236}">
                <a16:creationId xmlns:a16="http://schemas.microsoft.com/office/drawing/2014/main" id="{C5D99463-059E-498B-8970-BD01F17B2341}"/>
              </a:ext>
            </a:extLst>
          </p:cNvPr>
          <p:cNvSpPr txBox="1">
            <a:spLocks noChangeArrowheads="1"/>
          </p:cNvSpPr>
          <p:nvPr/>
        </p:nvSpPr>
        <p:spPr bwMode="auto">
          <a:xfrm rot="1696290">
            <a:off x="5745163" y="47339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428" name="Siege_309">
            <a:extLst>
              <a:ext uri="{FF2B5EF4-FFF2-40B4-BE49-F238E27FC236}">
                <a16:creationId xmlns:a16="http://schemas.microsoft.com/office/drawing/2014/main" id="{71BBAC16-E2AF-4CDF-884A-9379FDA04D7A}"/>
              </a:ext>
            </a:extLst>
          </p:cNvPr>
          <p:cNvSpPr txBox="1">
            <a:spLocks noChangeArrowheads="1"/>
          </p:cNvSpPr>
          <p:nvPr/>
        </p:nvSpPr>
        <p:spPr bwMode="auto">
          <a:xfrm rot="-4513944">
            <a:off x="5121275" y="1150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FAO</a:t>
            </a:r>
          </a:p>
        </p:txBody>
      </p:sp>
      <p:sp>
        <p:nvSpPr>
          <p:cNvPr id="4429" name="TextBox 1">
            <a:extLst>
              <a:ext uri="{FF2B5EF4-FFF2-40B4-BE49-F238E27FC236}">
                <a16:creationId xmlns:a16="http://schemas.microsoft.com/office/drawing/2014/main" id="{1A7A3448-1FB3-44D6-BE25-AF7E01D7A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930" y="1004335"/>
            <a:ext cx="26558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000">
                <a:solidFill>
                  <a:schemeClr val="tx1"/>
                </a:solidFill>
                <a:hlinkClick r:id="rId2"/>
              </a:rPr>
              <a:t>EXAMEN PERIODIQUE UNIVERSEL 2018</a:t>
            </a:r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2AB8EB-69BE-4FBB-B3FA-EB7FDAEAB254}"/>
              </a:ext>
            </a:extLst>
          </p:cNvPr>
          <p:cNvSpPr txBox="1"/>
          <p:nvPr/>
        </p:nvSpPr>
        <p:spPr>
          <a:xfrm rot="4266074">
            <a:off x="3742892" y="2436155"/>
            <a:ext cx="4892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" dirty="0">
                <a:solidFill>
                  <a:schemeClr val="tx1"/>
                </a:solidFill>
              </a:rPr>
              <a:t>ETATS UNIS</a:t>
            </a:r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72D81-A710-4AD0-A6E0-41FFB0790A5E}"/>
              </a:ext>
            </a:extLst>
          </p:cNvPr>
          <p:cNvSpPr txBox="1"/>
          <p:nvPr/>
        </p:nvSpPr>
        <p:spPr>
          <a:xfrm rot="4360002">
            <a:off x="3550491" y="1278442"/>
            <a:ext cx="3962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" dirty="0">
                <a:solidFill>
                  <a:srgbClr val="0033CC"/>
                </a:solidFill>
              </a:rPr>
              <a:t>UPEACE</a:t>
            </a:r>
            <a:endParaRPr lang="en-US" sz="400" dirty="0">
              <a:solidFill>
                <a:srgbClr val="0033CC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55FF53-6CD6-46DC-96D3-25E828A06DC5}"/>
              </a:ext>
            </a:extLst>
          </p:cNvPr>
          <p:cNvSpPr txBox="1"/>
          <p:nvPr/>
        </p:nvSpPr>
        <p:spPr>
          <a:xfrm rot="3093412">
            <a:off x="3017387" y="2156696"/>
            <a:ext cx="29527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" dirty="0">
                <a:solidFill>
                  <a:srgbClr val="0033CC"/>
                </a:solidFill>
              </a:rPr>
              <a:t>OEA</a:t>
            </a:r>
            <a:endParaRPr lang="en-US" sz="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5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5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C623EBAA061342ACEF992F3D3E8DBE" ma:contentTypeVersion="3" ma:contentTypeDescription="Create a new document." ma:contentTypeScope="" ma:versionID="a10a3b512a7458553f7e8de258c616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e0b4e0759a6d36f2dc992832eba01c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1F90BCB-3B53-4BE3-AF5B-E7584BCB2865}"/>
</file>

<file path=customXml/itemProps2.xml><?xml version="1.0" encoding="utf-8"?>
<ds:datastoreItem xmlns:ds="http://schemas.openxmlformats.org/officeDocument/2006/customXml" ds:itemID="{FFA9CA8F-5852-40A6-A033-243570B8541B}"/>
</file>

<file path=customXml/itemProps3.xml><?xml version="1.0" encoding="utf-8"?>
<ds:datastoreItem xmlns:ds="http://schemas.openxmlformats.org/officeDocument/2006/customXml" ds:itemID="{5DFE685C-32D3-4979-9B8B-E2FF4879CED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11451</TotalTime>
  <Words>370</Words>
  <Application>Microsoft Office PowerPoint</Application>
  <PresentationFormat>On-screen Show (4:3)</PresentationFormat>
  <Paragraphs>281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ONU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Room XX – seating plan UPR 2018</dc:title>
  <dc:creator>CSD</dc:creator>
  <cp:lastModifiedBy>Alexis Dubouchet</cp:lastModifiedBy>
  <cp:revision>252</cp:revision>
  <cp:lastPrinted>2018-10-11T13:42:47Z</cp:lastPrinted>
  <dcterms:created xsi:type="dcterms:W3CDTF">2008-12-09T10:38:03Z</dcterms:created>
  <dcterms:modified xsi:type="dcterms:W3CDTF">2018-10-11T14:06:12Z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0x01010095C623EBAA061342ACEF992F3D3E8DBE</vt:lpwstr>
  </property>
</Properties>
</file>